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72" r:id="rId5"/>
    <p:sldMasterId id="2147483693" r:id="rId6"/>
    <p:sldMasterId id="2147483705" r:id="rId7"/>
    <p:sldMasterId id="2147483717" r:id="rId8"/>
  </p:sldMasterIdLst>
  <p:notesMasterIdLst>
    <p:notesMasterId r:id="rId37"/>
  </p:notesMasterIdLst>
  <p:sldIdLst>
    <p:sldId id="285" r:id="rId9"/>
    <p:sldId id="292" r:id="rId10"/>
    <p:sldId id="265" r:id="rId11"/>
    <p:sldId id="264" r:id="rId12"/>
    <p:sldId id="257" r:id="rId13"/>
    <p:sldId id="258" r:id="rId14"/>
    <p:sldId id="259" r:id="rId15"/>
    <p:sldId id="260" r:id="rId16"/>
    <p:sldId id="261" r:id="rId17"/>
    <p:sldId id="293" r:id="rId18"/>
    <p:sldId id="1301" r:id="rId19"/>
    <p:sldId id="1303" r:id="rId20"/>
    <p:sldId id="256" r:id="rId21"/>
    <p:sldId id="1306" r:id="rId22"/>
    <p:sldId id="1307" r:id="rId23"/>
    <p:sldId id="1308" r:id="rId24"/>
    <p:sldId id="1305" r:id="rId25"/>
    <p:sldId id="1304" r:id="rId26"/>
    <p:sldId id="1309" r:id="rId27"/>
    <p:sldId id="290" r:id="rId28"/>
    <p:sldId id="1315" r:id="rId29"/>
    <p:sldId id="294" r:id="rId30"/>
    <p:sldId id="283" r:id="rId31"/>
    <p:sldId id="1310" r:id="rId32"/>
    <p:sldId id="1311" r:id="rId33"/>
    <p:sldId id="1312" r:id="rId34"/>
    <p:sldId id="1314" r:id="rId35"/>
    <p:sldId id="1313" r:id="rId36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6216" userDrawn="1">
          <p15:clr>
            <a:srgbClr val="A4A3A4"/>
          </p15:clr>
        </p15:guide>
        <p15:guide id="3" pos="1440" userDrawn="1">
          <p15:clr>
            <a:srgbClr val="A4A3A4"/>
          </p15:clr>
        </p15:guide>
        <p15:guide id="4" orient="horz" pos="2352" userDrawn="1">
          <p15:clr>
            <a:srgbClr val="A4A3A4"/>
          </p15:clr>
        </p15:guide>
        <p15:guide id="5" orient="horz" pos="936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orient="horz" pos="31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6D40"/>
    <a:srgbClr val="4F3425"/>
    <a:srgbClr val="9A6E4F"/>
    <a:srgbClr val="FFF1B5"/>
    <a:srgbClr val="906146"/>
    <a:srgbClr val="010D94"/>
    <a:srgbClr val="0070C0"/>
    <a:srgbClr val="ECC4BF"/>
    <a:srgbClr val="E9C46A"/>
    <a:srgbClr val="97E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/>
    <p:restoredTop sz="94899" autoAdjust="0"/>
  </p:normalViewPr>
  <p:slideViewPr>
    <p:cSldViewPr snapToGrid="0" snapToObjects="1" showGuides="1">
      <p:cViewPr varScale="1">
        <p:scale>
          <a:sx n="69" d="100"/>
          <a:sy n="69" d="100"/>
        </p:scale>
        <p:origin x="810" y="60"/>
      </p:cViewPr>
      <p:guideLst>
        <p:guide orient="horz" pos="528"/>
        <p:guide pos="6216"/>
        <p:guide pos="1440"/>
        <p:guide orient="horz" pos="2352"/>
        <p:guide orient="horz" pos="936"/>
        <p:guide pos="3840"/>
        <p:guide orient="horz" pos="31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C238102F-BFA3-4357-9FA0-3A064E6F1B5A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980D3DFC-11A7-4DDF-8AEE-A5ACE051E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00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E09AA4F6-9CBF-53A8-8FE8-0BAB0E7DC989}"/>
              </a:ext>
            </a:extLst>
          </p:cNvPr>
          <p:cNvSpPr/>
          <p:nvPr userDrawn="1"/>
        </p:nvSpPr>
        <p:spPr>
          <a:xfrm>
            <a:off x="1062566" y="1161412"/>
            <a:ext cx="10221119" cy="4831742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328;p33">
            <a:extLst>
              <a:ext uri="{FF2B5EF4-FFF2-40B4-BE49-F238E27FC236}">
                <a16:creationId xmlns:a16="http://schemas.microsoft.com/office/drawing/2014/main" id="{CBE4E0BD-29C0-46EA-4A2D-401DD12AEC12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DEC9-86BE-FDB1-3BAE-F5FF0934C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040" y="2240280"/>
            <a:ext cx="4873752" cy="1709928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F6069-AEE4-3455-508E-4B9EE30F0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3040" y="4014216"/>
            <a:ext cx="4873752" cy="630936"/>
          </a:xfrm>
        </p:spPr>
        <p:txBody>
          <a:bodyPr>
            <a:noAutofit/>
          </a:bodyPr>
          <a:lstStyle>
            <a:lvl1pPr marL="54864" indent="0" algn="l">
              <a:lnSpc>
                <a:spcPct val="12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EF410E3-CEC7-640A-C8FD-08419E6C33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6779" y="812292"/>
            <a:ext cx="3834628" cy="4928616"/>
          </a:xfr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marL="0" lvl="0"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97591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5240ABBF-9F6E-51C2-3600-798F3A8C4868}"/>
              </a:ext>
            </a:extLst>
          </p:cNvPr>
          <p:cNvSpPr/>
          <p:nvPr userDrawn="1"/>
        </p:nvSpPr>
        <p:spPr>
          <a:xfrm>
            <a:off x="547230" y="1944086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1251;p56">
            <a:extLst>
              <a:ext uri="{FF2B5EF4-FFF2-40B4-BE49-F238E27FC236}">
                <a16:creationId xmlns:a16="http://schemas.microsoft.com/office/drawing/2014/main" id="{724FD7F3-2232-7463-6613-3EF2344BD063}"/>
              </a:ext>
            </a:extLst>
          </p:cNvPr>
          <p:cNvSpPr/>
          <p:nvPr userDrawn="1"/>
        </p:nvSpPr>
        <p:spPr>
          <a:xfrm>
            <a:off x="4922989" y="1946963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251;p56">
            <a:extLst>
              <a:ext uri="{FF2B5EF4-FFF2-40B4-BE49-F238E27FC236}">
                <a16:creationId xmlns:a16="http://schemas.microsoft.com/office/drawing/2014/main" id="{234E24BE-6EC9-C62B-1B5F-EBE5C279EF38}"/>
              </a:ext>
            </a:extLst>
          </p:cNvPr>
          <p:cNvSpPr/>
          <p:nvPr userDrawn="1"/>
        </p:nvSpPr>
        <p:spPr>
          <a:xfrm>
            <a:off x="9225456" y="1924776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1251;p56">
            <a:extLst>
              <a:ext uri="{FF2B5EF4-FFF2-40B4-BE49-F238E27FC236}">
                <a16:creationId xmlns:a16="http://schemas.microsoft.com/office/drawing/2014/main" id="{F4987345-5BC3-6B09-35D1-118625B93B26}"/>
              </a:ext>
            </a:extLst>
          </p:cNvPr>
          <p:cNvSpPr/>
          <p:nvPr userDrawn="1"/>
        </p:nvSpPr>
        <p:spPr>
          <a:xfrm>
            <a:off x="2798649" y="3902220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" name="Google Shape;1251;p56">
            <a:extLst>
              <a:ext uri="{FF2B5EF4-FFF2-40B4-BE49-F238E27FC236}">
                <a16:creationId xmlns:a16="http://schemas.microsoft.com/office/drawing/2014/main" id="{D24F97D8-E25C-583D-72FF-A9AD2A77A71F}"/>
              </a:ext>
            </a:extLst>
          </p:cNvPr>
          <p:cNvSpPr/>
          <p:nvPr userDrawn="1"/>
        </p:nvSpPr>
        <p:spPr>
          <a:xfrm>
            <a:off x="7156227" y="3880033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96B6B23-01AB-14E3-6F7D-14E56C8F7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788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5D9C006-6816-1398-2752-53296B2275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44975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5C67F012-5EC1-3C44-2545-C90EFB6C7A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37214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84C1F7B9-544F-1D65-F30E-22B977B0EA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0407" y="3813978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F0785379-F700-62B9-BF17-703A87E298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67985" y="3813978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66006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34;p42">
            <a:extLst>
              <a:ext uri="{FF2B5EF4-FFF2-40B4-BE49-F238E27FC236}">
                <a16:creationId xmlns:a16="http://schemas.microsoft.com/office/drawing/2014/main" id="{8B24251C-09A2-7EC7-D81E-7B4EC1A6C8FB}"/>
              </a:ext>
            </a:extLst>
          </p:cNvPr>
          <p:cNvSpPr/>
          <p:nvPr userDrawn="1"/>
        </p:nvSpPr>
        <p:spPr>
          <a:xfrm>
            <a:off x="1043969" y="2096168"/>
            <a:ext cx="10271731" cy="1505316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" name="Google Shape;634;p42">
            <a:extLst>
              <a:ext uri="{FF2B5EF4-FFF2-40B4-BE49-F238E27FC236}">
                <a16:creationId xmlns:a16="http://schemas.microsoft.com/office/drawing/2014/main" id="{7095FC12-1305-9C50-D9A9-1BA4392374E6}"/>
              </a:ext>
            </a:extLst>
          </p:cNvPr>
          <p:cNvSpPr/>
          <p:nvPr userDrawn="1"/>
        </p:nvSpPr>
        <p:spPr>
          <a:xfrm>
            <a:off x="1043969" y="4160972"/>
            <a:ext cx="10271731" cy="1505316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AA325A5B-8E43-DA35-85DE-66DB81C5F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CA26A7E-435E-AFBA-FECA-047481A83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795" y="1920319"/>
            <a:ext cx="10268712" cy="1505315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896112" rIns="649224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2CD3C-84E1-013B-FEDD-5B4008CD2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152" y="2007884"/>
            <a:ext cx="6408671" cy="1330189"/>
          </a:xfrm>
        </p:spPr>
        <p:txBody>
          <a:bodyPr anchor="ctr"/>
          <a:lstStyle>
            <a:lvl1pPr marL="0" indent="-137160">
              <a:lnSpc>
                <a:spcPct val="100000"/>
              </a:lnSpc>
              <a:spcBef>
                <a:spcPts val="0"/>
              </a:spcBef>
              <a:buSzPct val="50000"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2E5F6B0-4BF8-B61C-19DC-44EADF2C6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92795" y="4005858"/>
            <a:ext cx="10268712" cy="1505315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896112" rIns="649224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10FDC74-97A7-7CF9-8479-7DF70FE009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45152" y="4093420"/>
            <a:ext cx="6408671" cy="1330189"/>
          </a:xfrm>
        </p:spPr>
        <p:txBody>
          <a:bodyPr anchor="ctr"/>
          <a:lstStyle>
            <a:lvl1pPr marL="0" indent="-137160">
              <a:lnSpc>
                <a:spcPct val="100000"/>
              </a:lnSpc>
              <a:spcBef>
                <a:spcPts val="0"/>
              </a:spcBef>
              <a:buSzPct val="50000"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A9E27A-A5B9-7554-B03C-977DD0697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B2D671-9FA9-57ED-C5BB-EF64BEB1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7805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B1F4-E4E2-E27F-87D0-6DFE6637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8;p53">
            <a:extLst>
              <a:ext uri="{FF2B5EF4-FFF2-40B4-BE49-F238E27FC236}">
                <a16:creationId xmlns:a16="http://schemas.microsoft.com/office/drawing/2014/main" id="{D76333E0-FAE0-3B63-28EE-BA834131593C}"/>
              </a:ext>
            </a:extLst>
          </p:cNvPr>
          <p:cNvSpPr/>
          <p:nvPr userDrawn="1"/>
        </p:nvSpPr>
        <p:spPr>
          <a:xfrm>
            <a:off x="6481182" y="2106081"/>
            <a:ext cx="5056632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8;p53">
            <a:extLst>
              <a:ext uri="{FF2B5EF4-FFF2-40B4-BE49-F238E27FC236}">
                <a16:creationId xmlns:a16="http://schemas.microsoft.com/office/drawing/2014/main" id="{B21F23CA-8996-2ED3-865E-9CBB7B3DEF01}"/>
              </a:ext>
            </a:extLst>
          </p:cNvPr>
          <p:cNvSpPr/>
          <p:nvPr userDrawn="1"/>
        </p:nvSpPr>
        <p:spPr>
          <a:xfrm>
            <a:off x="808072" y="2106081"/>
            <a:ext cx="5054248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F16B1C6-54F0-43B5-701B-5ACB9DB37B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56816"/>
            <a:ext cx="5048882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6A122E7-1CF8-0AB9-3407-6E725320D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2688" y="2944368"/>
            <a:ext cx="4604512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F5C0C473-4EA8-206C-EDC5-DAF92DC87E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58128" y="1956816"/>
            <a:ext cx="5047488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3B2BF64-243E-E09B-24DD-86574712A72C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600154" y="2944368"/>
            <a:ext cx="4608576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8DB23-E349-DF43-8126-A1F21B8C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74F0D-57B5-C6EE-016C-501DC8D7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189090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B1F4-E4E2-E27F-87D0-6DFE6637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8;p53">
            <a:extLst>
              <a:ext uri="{FF2B5EF4-FFF2-40B4-BE49-F238E27FC236}">
                <a16:creationId xmlns:a16="http://schemas.microsoft.com/office/drawing/2014/main" id="{D76333E0-FAE0-3B63-28EE-BA834131593C}"/>
              </a:ext>
            </a:extLst>
          </p:cNvPr>
          <p:cNvSpPr/>
          <p:nvPr userDrawn="1"/>
        </p:nvSpPr>
        <p:spPr>
          <a:xfrm>
            <a:off x="8370942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1148;p53">
            <a:extLst>
              <a:ext uri="{FF2B5EF4-FFF2-40B4-BE49-F238E27FC236}">
                <a16:creationId xmlns:a16="http://schemas.microsoft.com/office/drawing/2014/main" id="{1BF10461-2A6D-BD12-B1D7-5A73DDD367A8}"/>
              </a:ext>
            </a:extLst>
          </p:cNvPr>
          <p:cNvSpPr/>
          <p:nvPr userDrawn="1"/>
        </p:nvSpPr>
        <p:spPr>
          <a:xfrm>
            <a:off x="4599233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8;p53">
            <a:extLst>
              <a:ext uri="{FF2B5EF4-FFF2-40B4-BE49-F238E27FC236}">
                <a16:creationId xmlns:a16="http://schemas.microsoft.com/office/drawing/2014/main" id="{B21F23CA-8996-2ED3-865E-9CBB7B3DEF01}"/>
              </a:ext>
            </a:extLst>
          </p:cNvPr>
          <p:cNvSpPr/>
          <p:nvPr userDrawn="1"/>
        </p:nvSpPr>
        <p:spPr>
          <a:xfrm>
            <a:off x="808072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F16B1C6-54F0-43B5-701B-5ACB9DB37B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6A122E7-1CF8-0AB9-3407-6E725320D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2688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9B6C5E12-67C8-B5AA-FC61-A40F6C388F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80560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2BD99C3-C1A1-E89B-FB77-6221D2FBE9A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15873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F5C0C473-4EA8-206C-EDC5-DAF92DC87E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7888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3B2BF64-243E-E09B-24DD-86574712A72C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89914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8DB23-E349-DF43-8126-A1F21B8C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74F0D-57B5-C6EE-016C-501DC8D7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48316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7;p33">
            <a:extLst>
              <a:ext uri="{FF2B5EF4-FFF2-40B4-BE49-F238E27FC236}">
                <a16:creationId xmlns:a16="http://schemas.microsoft.com/office/drawing/2014/main" id="{E7EB222B-6CF5-9486-E495-4BBCFBA5DEE9}"/>
              </a:ext>
            </a:extLst>
          </p:cNvPr>
          <p:cNvSpPr/>
          <p:nvPr userDrawn="1"/>
        </p:nvSpPr>
        <p:spPr>
          <a:xfrm>
            <a:off x="5400719" y="1198578"/>
            <a:ext cx="6114430" cy="4794575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328;p33">
            <a:extLst>
              <a:ext uri="{FF2B5EF4-FFF2-40B4-BE49-F238E27FC236}">
                <a16:creationId xmlns:a16="http://schemas.microsoft.com/office/drawing/2014/main" id="{1FEBC754-F0A8-F9F6-F804-7081E078D8F5}"/>
              </a:ext>
            </a:extLst>
          </p:cNvPr>
          <p:cNvSpPr/>
          <p:nvPr userDrawn="1"/>
        </p:nvSpPr>
        <p:spPr>
          <a:xfrm>
            <a:off x="5196524" y="838200"/>
            <a:ext cx="6114430" cy="49149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8F8B0E5-D249-4F2F-16F0-7A9A49B9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024" y="1783080"/>
            <a:ext cx="4959821" cy="1162762"/>
          </a:xfrm>
        </p:spPr>
        <p:txBody>
          <a:bodyPr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2CFE759-845E-6170-DB8C-EA3FA075BB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51128" cy="6858000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7189B6C-4236-0B00-D585-EEE5183EC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888" y="2944368"/>
            <a:ext cx="4818888" cy="213055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37E9B-F86D-C91D-23CC-19F188DE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901" y="6400904"/>
            <a:ext cx="365760" cy="246888"/>
          </a:xfrm>
        </p:spPr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55B0F1-C1EF-3790-A994-C8C4BB61CCB9}"/>
              </a:ext>
            </a:extLst>
          </p:cNvPr>
          <p:cNvCxnSpPr>
            <a:cxnSpLocks/>
          </p:cNvCxnSpPr>
          <p:nvPr/>
        </p:nvCxnSpPr>
        <p:spPr>
          <a:xfrm>
            <a:off x="4351128" y="6532618"/>
            <a:ext cx="36930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4F275B-2CE9-CD3C-081E-0B79C125257E}"/>
              </a:ext>
            </a:extLst>
          </p:cNvPr>
          <p:cNvCxnSpPr>
            <a:cxnSpLocks/>
          </p:cNvCxnSpPr>
          <p:nvPr/>
        </p:nvCxnSpPr>
        <p:spPr>
          <a:xfrm>
            <a:off x="8467344" y="6527001"/>
            <a:ext cx="3724656" cy="56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231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E09AA4F6-9CBF-53A8-8FE8-0BAB0E7DC989}"/>
              </a:ext>
            </a:extLst>
          </p:cNvPr>
          <p:cNvSpPr/>
          <p:nvPr userDrawn="1"/>
        </p:nvSpPr>
        <p:spPr>
          <a:xfrm>
            <a:off x="1062566" y="1161412"/>
            <a:ext cx="10221119" cy="4831742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328;p33">
            <a:extLst>
              <a:ext uri="{FF2B5EF4-FFF2-40B4-BE49-F238E27FC236}">
                <a16:creationId xmlns:a16="http://schemas.microsoft.com/office/drawing/2014/main" id="{CBE4E0BD-29C0-46EA-4A2D-401DD12AEC12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DEC9-86BE-FDB1-3BAE-F5FF0934C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901952"/>
            <a:ext cx="4873752" cy="1709928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F6069-AEE4-3455-508E-4B9EE30F0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108960"/>
            <a:ext cx="3913632" cy="188366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EF410E3-CEC7-640A-C8FD-08419E6C33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3482" y="812292"/>
            <a:ext cx="4636008" cy="4928616"/>
          </a:xfr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marL="0" lvl="0"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0235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ABFF-AED1-441E-410D-E91E5B9EA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D9EB3-189A-FE0F-8C95-73C33781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80446-577A-69FB-646E-AF1DA413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15434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2A2AC-7ED9-922C-AFA3-C7474D933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73C7A-2028-226F-C1ED-1807BD3B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16245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53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91CF620B-CA95-44EA-ABB7-3C0D72771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5C8A854-6AD5-4EA8-ADB0-B4224410C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A155F89-2CC8-4507-9CAF-52B9C04F1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514" y="-1"/>
            <a:ext cx="12214827" cy="6858000"/>
            <a:chOff x="-6214" y="-1"/>
            <a:chExt cx="12214827" cy="6858000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BD4B67D-F11A-42B5-AD36-64E839983324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6D992C2-C73A-4020-AB80-910ABD8B66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FE2C1AC-3C9C-4E6F-AB7D-796BB42A793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74DEF58-5490-4294-BAB9-82EDB4B685B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6C22FA6-2BFF-4A17-A8A3-6D0DF06B1F11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6D8CA74-FFC2-4419-A69D-5FA13927B46F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324DD6D-F6AE-4E1F-898D-939DCF98FC63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E0F22C7-C523-4F27-A682-25E22C10A4B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8C830C3-0BFC-4AA7-872B-FF1C785DBB5E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33F1ADE-8ECD-4FC1-8B6A-DE1C1675B95C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3D25F39-5E7A-43D1-B675-629B3393384A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9FBA4B2-FB49-4B68-ABBB-19B47CCAF2EC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31B16C3-0946-4E2F-9275-87F95C25C0E6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160A9E2-9353-4FC1-9099-E56AEFE6C02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01D6BDE-C806-4832-BFE5-B43692D4EC54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13E0E13-B29D-4A6F-BD03-B4B74E5C9F8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9062266-EA73-40C1-B2BA-84A5B170C4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8CA1C91-AC4A-4ECC-ABBE-F95A0D71639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9ED7D18-4C21-4EC7-A69E-F217BB037F4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DE6646E-0507-49D1-BC5A-96FDF97E8D4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80A6265-73D5-4AFE-B003-E79690762B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5FF6B8A-5930-4909-A84D-9D86FAAEA4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BE97C02-B5E8-4E85-AB2D-1B144728C6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E0D9532-E4F7-4181-B732-B402D7E9293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0FED504-48F9-42AE-8C1D-18ABEA360C4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761B5F04-4827-493D-8CDB-8FC1F21F86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A4D02F9F-A9FF-4569-B1CF-3D5B0B8A589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EE699586-9F40-4AEA-B070-FBBD1775335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D4BD64C-0BF9-4084-8C20-90D20EA6B6D7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CC3AD463-404C-4576-AC21-F25582953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>
              <a:lumMod val="40000"/>
              <a:lumOff val="6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Right Triangle 119">
            <a:extLst>
              <a:ext uri="{FF2B5EF4-FFF2-40B4-BE49-F238E27FC236}">
                <a16:creationId xmlns:a16="http://schemas.microsoft.com/office/drawing/2014/main" id="{2A73DFF6-076E-4BBC-9CDB-E1B24D9B6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5905012" y="-284145"/>
            <a:ext cx="568289" cy="568289"/>
          </a:xfrm>
          <a:prstGeom prst="rtTriangle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DE89C6-E571-4739-8BA7-D97BDCD1D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268" y="441042"/>
            <a:ext cx="9323464" cy="116225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1" name="Text Placeholder 81">
            <a:extLst>
              <a:ext uri="{FF2B5EF4-FFF2-40B4-BE49-F238E27FC236}">
                <a16:creationId xmlns:a16="http://schemas.microsoft.com/office/drawing/2014/main" id="{24221B82-BDC2-43E4-9DC3-109392FCBF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757" y="1816398"/>
            <a:ext cx="3661357" cy="7729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23" name="Text Placeholder 84">
            <a:extLst>
              <a:ext uri="{FF2B5EF4-FFF2-40B4-BE49-F238E27FC236}">
                <a16:creationId xmlns:a16="http://schemas.microsoft.com/office/drawing/2014/main" id="{F064B050-C9E2-4CBD-8063-8F72369DE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9280" y="2595913"/>
            <a:ext cx="3661357" cy="3119437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2" name="Text Placeholder 81">
            <a:extLst>
              <a:ext uri="{FF2B5EF4-FFF2-40B4-BE49-F238E27FC236}">
                <a16:creationId xmlns:a16="http://schemas.microsoft.com/office/drawing/2014/main" id="{AB4DD233-B719-42EE-AE0F-930CABD5AA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51938" y="1822941"/>
            <a:ext cx="3661357" cy="7729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33" name="Text Placeholder 84">
            <a:extLst>
              <a:ext uri="{FF2B5EF4-FFF2-40B4-BE49-F238E27FC236}">
                <a16:creationId xmlns:a16="http://schemas.microsoft.com/office/drawing/2014/main" id="{E2F4A9D6-F113-40C1-B3C8-A9BDB2877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1461" y="2602456"/>
            <a:ext cx="3661357" cy="3119437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4" name="Text Placeholder 81">
            <a:extLst>
              <a:ext uri="{FF2B5EF4-FFF2-40B4-BE49-F238E27FC236}">
                <a16:creationId xmlns:a16="http://schemas.microsoft.com/office/drawing/2014/main" id="{B5E6D4D3-9E8F-4D92-B05A-7E9BBD759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3642" y="1822661"/>
            <a:ext cx="3661357" cy="7729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35" name="Text Placeholder 84">
            <a:extLst>
              <a:ext uri="{FF2B5EF4-FFF2-40B4-BE49-F238E27FC236}">
                <a16:creationId xmlns:a16="http://schemas.microsoft.com/office/drawing/2014/main" id="{9C80C61E-A8B2-4011-AE18-0294FFF889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3165" y="2602176"/>
            <a:ext cx="3661357" cy="3119437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25" name="Date Placeholder 3">
            <a:extLst>
              <a:ext uri="{FF2B5EF4-FFF2-40B4-BE49-F238E27FC236}">
                <a16:creationId xmlns:a16="http://schemas.microsoft.com/office/drawing/2014/main" id="{DEB76336-3978-4E04-820F-CCD4115F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anchor="ctr"/>
          <a:lstStyle>
            <a:lvl1pPr>
              <a:defRPr sz="900" spc="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2/2/20XX</a:t>
            </a:r>
          </a:p>
        </p:txBody>
      </p:sp>
      <p:sp>
        <p:nvSpPr>
          <p:cNvPr id="126" name="Footer Placeholder 4">
            <a:extLst>
              <a:ext uri="{FF2B5EF4-FFF2-40B4-BE49-F238E27FC236}">
                <a16:creationId xmlns:a16="http://schemas.microsoft.com/office/drawing/2014/main" id="{296D1F50-7662-4B72-8D59-73594E519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 spc="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7" name="Slide Number Placeholder 5">
            <a:extLst>
              <a:ext uri="{FF2B5EF4-FFF2-40B4-BE49-F238E27FC236}">
                <a16:creationId xmlns:a16="http://schemas.microsoft.com/office/drawing/2014/main" id="{DEDEAF7E-D577-4B93-BAE4-358F8963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 spc="150" baseline="0">
                <a:solidFill>
                  <a:schemeClr val="tx1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73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5BDBB369-4213-AA70-D2DD-33F4E9E1F195}"/>
              </a:ext>
            </a:extLst>
          </p:cNvPr>
          <p:cNvSpPr/>
          <p:nvPr userDrawn="1"/>
        </p:nvSpPr>
        <p:spPr>
          <a:xfrm>
            <a:off x="1072604" y="2550039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1251;p56">
            <a:extLst>
              <a:ext uri="{FF2B5EF4-FFF2-40B4-BE49-F238E27FC236}">
                <a16:creationId xmlns:a16="http://schemas.microsoft.com/office/drawing/2014/main" id="{3BF27898-0ACC-24EB-589A-96F29C94157A}"/>
              </a:ext>
            </a:extLst>
          </p:cNvPr>
          <p:cNvSpPr/>
          <p:nvPr userDrawn="1"/>
        </p:nvSpPr>
        <p:spPr>
          <a:xfrm>
            <a:off x="3235665" y="2522510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251;p56">
            <a:extLst>
              <a:ext uri="{FF2B5EF4-FFF2-40B4-BE49-F238E27FC236}">
                <a16:creationId xmlns:a16="http://schemas.microsoft.com/office/drawing/2014/main" id="{62CA34BE-87A5-8F47-C395-886E6870CF67}"/>
              </a:ext>
            </a:extLst>
          </p:cNvPr>
          <p:cNvSpPr/>
          <p:nvPr userDrawn="1"/>
        </p:nvSpPr>
        <p:spPr>
          <a:xfrm>
            <a:off x="5415148" y="2513962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1251;p56">
            <a:extLst>
              <a:ext uri="{FF2B5EF4-FFF2-40B4-BE49-F238E27FC236}">
                <a16:creationId xmlns:a16="http://schemas.microsoft.com/office/drawing/2014/main" id="{E432D5F8-7F62-B5A0-F3AC-814BFBEEB0ED}"/>
              </a:ext>
            </a:extLst>
          </p:cNvPr>
          <p:cNvSpPr/>
          <p:nvPr userDrawn="1"/>
        </p:nvSpPr>
        <p:spPr>
          <a:xfrm>
            <a:off x="7530416" y="2524926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" name="Google Shape;1251;p56">
            <a:extLst>
              <a:ext uri="{FF2B5EF4-FFF2-40B4-BE49-F238E27FC236}">
                <a16:creationId xmlns:a16="http://schemas.microsoft.com/office/drawing/2014/main" id="{FBCE3915-CF40-BF29-2DBB-D9F447CC7555}"/>
              </a:ext>
            </a:extLst>
          </p:cNvPr>
          <p:cNvSpPr/>
          <p:nvPr userDrawn="1"/>
        </p:nvSpPr>
        <p:spPr>
          <a:xfrm>
            <a:off x="9709899" y="2516378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11789E5-14E6-E7AB-C9D8-6E51B4544B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726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AC40220B-3ED2-1841-92D5-C0056EF474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54680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B8BC651C-16ED-1741-08D3-8BA2D618C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0952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B42AFC50-5862-D501-9586-4A96D4DA66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43216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45772425-B358-35A8-C707-76C81B500E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28632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0B8A0CF-58B1-629F-C8DB-238E511427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4102" y="432511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3973DBDD-5F4C-3094-B5AB-751AF36037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2056" y="432670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A7033DE-A188-7F2B-B42D-3B4334B2C4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8328" y="431364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82C8DA85-8265-9485-A51D-73E1629CC5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79858" y="4319944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20594F27-59D4-99D2-77B5-71915573ED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66008" y="4319944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E7CE-C596-EE32-BBFE-799C10EF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48925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119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450E-C806-43B7-A319-FFFED0F83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E7E64-2699-4F1D-BBD5-327FA2665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3594-C7F8-4029-827A-99CF6E1D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C6CA8-1275-4346-915D-30DF689B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85AAF-9C23-4179-9110-7EBC00DB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63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08CE-E4F6-4D65-8B97-F2259AF4F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1986A-B07B-4C54-AF3E-AEAC4D894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CE2DE-96B8-4BE9-85AB-962701CF3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AC5C8-5E6B-44F9-AA46-D708D589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8CAEC-18A9-499E-9FD6-22295C53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33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9565F-9A57-461B-8CF5-288F1EF2E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4091F-255C-4EE7-9605-4B9DC3C53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BF5B5-7EBC-4C57-BB11-191255B2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890D6-B3FD-4167-A553-01DC5B3F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6A547-023F-463C-9EDC-3619B8A18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88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DFF6-7F04-44CF-95B2-2242B3DF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94BAA-885C-4F00-96CD-CE0251BF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2CCE77-13FB-4DDE-A624-2297F0E27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BB477-3933-41C0-9019-C26744E06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59B30-6E57-4F89-B921-8985A4FCD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1C394-15D9-4253-8EFE-E567A37D8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08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9CD1-F132-4073-95F9-91F2467A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8E645-764A-481B-8C98-D6C57E818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327EB-3129-4A25-8283-247D64BC1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8CB7EF-DC19-4709-848D-04490A1DC6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F4E783-2E4E-4FBA-A69F-DA51435148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A79249-8D12-4849-82A6-18F83E245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E55933-4E63-44B0-A6ED-1E0D1C335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0D99AE-07EF-4EB4-A4EA-08668028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95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5B559-986B-4AE1-802D-EE10DAC1F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D476E4-FD50-497F-8128-133AD16A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FF3F7-C9F9-490C-BD74-81CD038DF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17BD9-A76B-4574-8A5B-62D8F55DF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46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7394-2124-46D9-BA43-721D0B620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AEE2E-147A-4837-9CFE-A5411CB2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1C8AC-E38D-4503-94FA-917025FE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10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CD19C-EB4C-48CC-A603-2BDEBFE06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7C427-B80D-4514-B848-64BA117DA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B17D3-D2DC-49E1-B5EC-F40885C46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29AC4-535F-49C9-AB7B-51D5FB3FB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D7C24-5AAF-403F-B204-441E2DBE5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98DB9-D4E3-4925-908C-D817B3A6C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42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AB51-5450-4420-B171-949B85905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2E6DFA-D633-4432-8A7A-584B8DC00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B7C0E-2CEA-4540-A043-A40014D69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28692-4BAD-4A2E-9C52-001BD5DCA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F64348-5EDE-4E08-8E09-435BBA0D6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667D7-6560-4CFF-9709-651B08F1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3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F51DD675-2DC4-A4BE-C624-3048A2E666B7}"/>
              </a:ext>
            </a:extLst>
          </p:cNvPr>
          <p:cNvSpPr/>
          <p:nvPr userDrawn="1"/>
        </p:nvSpPr>
        <p:spPr>
          <a:xfrm>
            <a:off x="809553" y="1012104"/>
            <a:ext cx="6957749" cy="5061732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328;p33">
            <a:extLst>
              <a:ext uri="{FF2B5EF4-FFF2-40B4-BE49-F238E27FC236}">
                <a16:creationId xmlns:a16="http://schemas.microsoft.com/office/drawing/2014/main" id="{A0952ED0-9FCB-B6D2-E806-E2663B8961D0}"/>
              </a:ext>
            </a:extLst>
          </p:cNvPr>
          <p:cNvSpPr/>
          <p:nvPr userDrawn="1"/>
        </p:nvSpPr>
        <p:spPr>
          <a:xfrm>
            <a:off x="600338" y="782757"/>
            <a:ext cx="6957749" cy="506173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719072"/>
            <a:ext cx="5038344" cy="1709928"/>
          </a:xfrm>
        </p:spPr>
        <p:txBody>
          <a:bodyPr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BC3CDDF-FEA3-712D-9071-515D264F06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96656" y="0"/>
            <a:ext cx="3895344" cy="6858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888" y="3054096"/>
            <a:ext cx="5010912" cy="2130552"/>
          </a:xfrm>
        </p:spPr>
        <p:txBody>
          <a:bodyPr/>
          <a:lstStyle>
            <a:lvl1pPr marL="54864" indent="0">
              <a:lnSpc>
                <a:spcPct val="120000"/>
              </a:lnSpc>
              <a:spcBef>
                <a:spcPts val="0"/>
              </a:spcBef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2400" y="6400904"/>
            <a:ext cx="365760" cy="246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63F889-82B6-D594-DA07-4C82AE33663F}"/>
              </a:ext>
            </a:extLst>
          </p:cNvPr>
          <p:cNvGrpSpPr/>
          <p:nvPr userDrawn="1"/>
        </p:nvGrpSpPr>
        <p:grpSpPr>
          <a:xfrm>
            <a:off x="0" y="6527001"/>
            <a:ext cx="8294153" cy="5617"/>
            <a:chOff x="0" y="6527001"/>
            <a:chExt cx="8294153" cy="561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F4BFE95-6DCA-752C-0F0C-CCAF1A576CD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27001"/>
              <a:ext cx="3935513" cy="56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20C2FA-C2E7-21E2-09D0-3BA6B1BC2C1E}"/>
                </a:ext>
              </a:extLst>
            </p:cNvPr>
            <p:cNvCxnSpPr>
              <a:cxnSpLocks/>
            </p:cNvCxnSpPr>
            <p:nvPr/>
          </p:nvCxnSpPr>
          <p:spPr>
            <a:xfrm>
              <a:off x="4358640" y="6527001"/>
              <a:ext cx="3935513" cy="56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208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4B29-CF33-4666-9BC6-5DA60EB2C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83A2B6-0565-449C-A02F-8D490BC6C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C0C12-8A2A-4378-9767-999333B3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541CF-6145-4A84-9197-AB3629DE2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9619E-E2D6-42D5-A066-1D4CD88B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31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BF3935-796B-42E6-A584-2FC50F78A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310A2-5D1E-4B63-8DBD-23BC3F923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7E27A-30BD-4EAD-BEDC-92FD06B60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A9BBB-E04B-4A17-B00C-B373F1D3E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C2830-9ADC-46F5-9E26-6C6AD0D9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98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D1566-64D2-4DFD-9351-97C9DD389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5D1CA-C410-4AB0-8658-5B56A70D9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676C2-6FFD-42E2-ADFF-DE9C7093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E91DA-6F8F-4F66-AE7F-2E06C6EA1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6BAF4-AC19-4510-BB28-97D9EDF6D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722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5FF9-924D-46DB-876A-66B670101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BF238-3FB0-4FDE-B008-22C297CE9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1D191-828F-464E-9A1B-9AB5FCD0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CFE4D-ED4E-4E08-8380-061CF854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B25E2-AD6D-4715-B81C-3A092E73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720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8A736-9744-4994-8605-7E4F890E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23104-A23A-4CD0-A0F7-A5673713E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63C7A-DCD6-44D3-B807-8F4CD0D19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B5F93-D9F7-41C6-A6D8-91ADD6C6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AE06-A6AC-46D0-9BED-2D9FDB807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750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0DDB-E639-41C1-8907-7941A3963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C4BF-DDB3-48F8-A9A6-BE81BBFC9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CA2059-4A24-41E2-A07E-5E7CA2BA5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5F6C3-14D9-4334-B3AA-D5CF25E5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7AACB-6DE4-4480-81FD-3FC1D4EA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33E0B-ADA0-42A5-AC08-8588F9FB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224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630E4-FB8F-4F2E-B854-5CC133985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E4319-D671-4B2F-BE26-A7463D14B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B3EB5-B647-48FD-B9CC-0E9B4AF93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D879A1-1CF5-4F95-B758-C58F2177B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553602-63FC-42B2-9480-1E437BEE7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05D2B0-D796-4D9B-B85E-1A3EA11D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8DF98F-2D05-42BC-BDAB-1FBFFD44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DDD72B-0458-4024-BF75-5BB1198D8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7633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2596F-0536-4963-85F5-DD41E8D9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15948E-1774-4FCF-8F25-D6DDD820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39797-B52A-4DF4-8936-283B748D2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5BF1AA-0812-4DF4-BB22-358071565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240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F20B08-DC46-4F19-B702-8621CC89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458BC-2A12-40C6-9E67-BD97E7F25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C3C8D-3D61-437C-9AA8-1E69E8F5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37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AEECC-3A09-4CB3-A8CF-D88C00B3C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F01F0-B7B7-43C2-A145-AF2B8E7D1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110A6-14D7-4181-9F6F-621C8D989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8BA9C-4E7C-4E01-92A8-18CD37173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F61D4-4854-4FBC-9185-06D62152F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A755D-8A54-45A4-BC34-74C82335E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5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D51F-4DA4-5AB7-6ACD-17065B86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017520" cy="1938528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64711-7A11-A788-DD48-17D0C3B08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4279392"/>
            <a:ext cx="2980944" cy="4023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9061A64A-DA6A-5D22-BE0B-94B0626A6CF1}"/>
              </a:ext>
            </a:extLst>
          </p:cNvPr>
          <p:cNvSpPr/>
          <p:nvPr userDrawn="1"/>
        </p:nvSpPr>
        <p:spPr>
          <a:xfrm>
            <a:off x="5102241" y="597060"/>
            <a:ext cx="5949692" cy="5949692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8E5310-5724-6031-306F-4110AC65EBD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001768" y="420624"/>
            <a:ext cx="5897880" cy="589788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911687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6069-5F93-4DB8-ACA1-9E96B56A8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5A236-E625-423B-BC2D-5489BFE7EA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13CFAF-DF6B-4877-BB77-28B3AE6D3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5CC63-7044-42BE-B9F4-742036B4F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A914D-F0C8-4E3C-9F83-4BE76719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F70A6-EBA2-4627-8294-AD3DC441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1647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F9A3E-8503-448E-95FB-DA34B1DE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490399-EA94-4BF5-AB3A-379B7986F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264EC-62C1-4F10-BC3B-B4093B719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AF5A7-341A-435E-A99B-4CB743E2C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C46D8-593D-4B01-AA7A-31B88E90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1750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08720C-6394-4B8E-B533-D15AAC8CA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D0068-16F0-44B3-AFDA-2830A0E04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79A32-1865-4554-89BE-C82F94A8B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A560-CE5F-4248-A414-F74492D99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D7D8B-EDEE-4C2E-8969-8DDA309D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5137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0C61148-819E-439C-BFF2-E92D23AA3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823F-BF7C-472B-9ECA-38F00B2518EE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B2D5094-3FA2-4E69-B78E-C0A198493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71E0DD-2537-43CD-A212-45AFA8EB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DD553-A8B0-47EB-9544-1D82DEB8D96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91006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1810512"/>
            <a:ext cx="11000232" cy="41605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E7CE-C596-EE32-BBFE-799C10EF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0134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27;p33">
            <a:extLst>
              <a:ext uri="{FF2B5EF4-FFF2-40B4-BE49-F238E27FC236}">
                <a16:creationId xmlns:a16="http://schemas.microsoft.com/office/drawing/2014/main" id="{EA1EE280-E44E-F71B-ED1B-CA8CEDEE6175}"/>
              </a:ext>
            </a:extLst>
          </p:cNvPr>
          <p:cNvSpPr/>
          <p:nvPr userDrawn="1"/>
        </p:nvSpPr>
        <p:spPr>
          <a:xfrm>
            <a:off x="1087280" y="1161412"/>
            <a:ext cx="10221119" cy="483174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accent2">
                  <a:lumMod val="20000"/>
                  <a:lumOff val="80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328;p33">
            <a:extLst>
              <a:ext uri="{FF2B5EF4-FFF2-40B4-BE49-F238E27FC236}">
                <a16:creationId xmlns:a16="http://schemas.microsoft.com/office/drawing/2014/main" id="{332C8624-D848-DF0C-9104-7A2655E4A0FE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072" y="2322576"/>
            <a:ext cx="6473952" cy="1901952"/>
          </a:xfrm>
        </p:spPr>
        <p:txBody>
          <a:bodyPr anchor="ctr"/>
          <a:lstStyle>
            <a:lvl1pPr algn="l">
              <a:lnSpc>
                <a:spcPct val="90000"/>
              </a:lnSpc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817D722-78FF-E98D-229F-DDC8146F55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7874" y="809103"/>
            <a:ext cx="1798955" cy="2062163"/>
          </a:xfrm>
        </p:spPr>
        <p:txBody>
          <a:bodyPr anchor="t"/>
          <a:lstStyle>
            <a:lvl1pPr marL="0" indent="0">
              <a:buNone/>
              <a:defRPr sz="25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072" y="4334256"/>
            <a:ext cx="2340864" cy="58521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9A35D83-86B3-5132-45B2-6382E8F3A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1160" y="3957272"/>
            <a:ext cx="1798955" cy="2062163"/>
          </a:xfrm>
        </p:spPr>
        <p:txBody>
          <a:bodyPr/>
          <a:lstStyle>
            <a:lvl1pPr marL="0" indent="0">
              <a:buNone/>
              <a:defRPr sz="25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”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64DF1-77A3-B856-5F46-12724706B8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61FC7-9CAD-4B2D-A8F6-C172AF6D5EB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84380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DA4E-49F9-223C-DA55-A79802EE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9;p53">
            <a:extLst>
              <a:ext uri="{FF2B5EF4-FFF2-40B4-BE49-F238E27FC236}">
                <a16:creationId xmlns:a16="http://schemas.microsoft.com/office/drawing/2014/main" id="{E21113D2-FC9F-27EC-7A45-E8F7695D1407}"/>
              </a:ext>
            </a:extLst>
          </p:cNvPr>
          <p:cNvSpPr/>
          <p:nvPr userDrawn="1"/>
        </p:nvSpPr>
        <p:spPr>
          <a:xfrm>
            <a:off x="694922" y="2330750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1149;p53">
            <a:extLst>
              <a:ext uri="{FF2B5EF4-FFF2-40B4-BE49-F238E27FC236}">
                <a16:creationId xmlns:a16="http://schemas.microsoft.com/office/drawing/2014/main" id="{AD0B836B-7152-D6F5-7044-4B3B321454F5}"/>
              </a:ext>
            </a:extLst>
          </p:cNvPr>
          <p:cNvSpPr/>
          <p:nvPr userDrawn="1"/>
        </p:nvSpPr>
        <p:spPr>
          <a:xfrm>
            <a:off x="3541000" y="2330750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9;p53">
            <a:extLst>
              <a:ext uri="{FF2B5EF4-FFF2-40B4-BE49-F238E27FC236}">
                <a16:creationId xmlns:a16="http://schemas.microsoft.com/office/drawing/2014/main" id="{65518B88-F549-D8C7-0CD2-91E7CABE5E13}"/>
              </a:ext>
            </a:extLst>
          </p:cNvPr>
          <p:cNvSpPr/>
          <p:nvPr userDrawn="1"/>
        </p:nvSpPr>
        <p:spPr>
          <a:xfrm>
            <a:off x="6387080" y="2328404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" name="Google Shape;1149;p53">
            <a:extLst>
              <a:ext uri="{FF2B5EF4-FFF2-40B4-BE49-F238E27FC236}">
                <a16:creationId xmlns:a16="http://schemas.microsoft.com/office/drawing/2014/main" id="{EF098B7F-7320-E28C-D4A0-9C0D6072BDA7}"/>
              </a:ext>
            </a:extLst>
          </p:cNvPr>
          <p:cNvSpPr/>
          <p:nvPr userDrawn="1"/>
        </p:nvSpPr>
        <p:spPr>
          <a:xfrm>
            <a:off x="9233158" y="2328404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49526F-21BB-B06B-612E-8AAA322B4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16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9DE91A1-A01A-B800-F6EB-C01302020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532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733EF8C8-3849-9C80-1F6E-7038D11347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220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2F8A8CA-E278-E129-A09C-8C4B7CCA2D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9856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CFBF841-C094-5FA8-63F2-F5DA37C03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3572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76BA571-FE5C-F5F7-9056-20BD57DA67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856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7F9FC21-D881-DB86-4C69-C07821DCF3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0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FE2E99DA-5661-F860-9E54-9C42590265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7356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99F1332D-1A76-8252-3A4A-73B5BE80BD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3640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47253530-631C-01D6-E4D5-53EA91819A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07424" y="2169547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2087F48D-BCD6-2370-DFEB-3DC85577058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21140" y="2169547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2730E53E-4C0B-1C22-8754-2D69B55DF3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7424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8252B54-8A68-DB21-54FB-342276BCEE38}"/>
              </a:ext>
            </a:extLst>
          </p:cNvPr>
          <p:cNvCxnSpPr>
            <a:cxnSpLocks/>
          </p:cNvCxnSpPr>
          <p:nvPr userDrawn="1"/>
        </p:nvCxnSpPr>
        <p:spPr>
          <a:xfrm>
            <a:off x="0" y="6535885"/>
            <a:ext cx="8382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384EF8F-B039-D242-A81B-F393B674C274}"/>
              </a:ext>
            </a:extLst>
          </p:cNvPr>
          <p:cNvCxnSpPr>
            <a:cxnSpLocks/>
          </p:cNvCxnSpPr>
          <p:nvPr userDrawn="1"/>
        </p:nvCxnSpPr>
        <p:spPr>
          <a:xfrm>
            <a:off x="1205025" y="6535885"/>
            <a:ext cx="41605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A9D6E63-D581-350F-03A0-665A80481391}"/>
              </a:ext>
            </a:extLst>
          </p:cNvPr>
          <p:cNvCxnSpPr>
            <a:cxnSpLocks/>
          </p:cNvCxnSpPr>
          <p:nvPr userDrawn="1"/>
        </p:nvCxnSpPr>
        <p:spPr>
          <a:xfrm>
            <a:off x="6802120" y="6528812"/>
            <a:ext cx="46634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05D09F-A5CA-2745-537C-05333575CD8F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2B86B-C1F2-7E0E-C065-E2B156A7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5DA4D1-2752-E7A4-2EB8-33E55361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3937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49;p53">
            <a:extLst>
              <a:ext uri="{FF2B5EF4-FFF2-40B4-BE49-F238E27FC236}">
                <a16:creationId xmlns:a16="http://schemas.microsoft.com/office/drawing/2014/main" id="{559D8666-7371-3C57-AFFE-49810709BDDB}"/>
              </a:ext>
            </a:extLst>
          </p:cNvPr>
          <p:cNvSpPr/>
          <p:nvPr userDrawn="1"/>
        </p:nvSpPr>
        <p:spPr>
          <a:xfrm>
            <a:off x="663551" y="1967633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149;p53">
            <a:extLst>
              <a:ext uri="{FF2B5EF4-FFF2-40B4-BE49-F238E27FC236}">
                <a16:creationId xmlns:a16="http://schemas.microsoft.com/office/drawing/2014/main" id="{434B564B-DE03-74A6-773C-0FD4632658D1}"/>
              </a:ext>
            </a:extLst>
          </p:cNvPr>
          <p:cNvSpPr/>
          <p:nvPr userDrawn="1"/>
        </p:nvSpPr>
        <p:spPr>
          <a:xfrm>
            <a:off x="663550" y="4337851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" name="Google Shape;1149;p53">
            <a:extLst>
              <a:ext uri="{FF2B5EF4-FFF2-40B4-BE49-F238E27FC236}">
                <a16:creationId xmlns:a16="http://schemas.microsoft.com/office/drawing/2014/main" id="{A98F51D8-7768-BB9C-DEFD-FE6F101B538B}"/>
              </a:ext>
            </a:extLst>
          </p:cNvPr>
          <p:cNvSpPr/>
          <p:nvPr userDrawn="1"/>
        </p:nvSpPr>
        <p:spPr>
          <a:xfrm>
            <a:off x="3509629" y="1967633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" name="Google Shape;1149;p53">
            <a:extLst>
              <a:ext uri="{FF2B5EF4-FFF2-40B4-BE49-F238E27FC236}">
                <a16:creationId xmlns:a16="http://schemas.microsoft.com/office/drawing/2014/main" id="{824DDB7E-F583-BE45-8440-04134133EF5E}"/>
              </a:ext>
            </a:extLst>
          </p:cNvPr>
          <p:cNvSpPr/>
          <p:nvPr userDrawn="1"/>
        </p:nvSpPr>
        <p:spPr>
          <a:xfrm>
            <a:off x="3509628" y="4337851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" name="Google Shape;1149;p53">
            <a:extLst>
              <a:ext uri="{FF2B5EF4-FFF2-40B4-BE49-F238E27FC236}">
                <a16:creationId xmlns:a16="http://schemas.microsoft.com/office/drawing/2014/main" id="{3AB34327-1213-C6F7-069A-661286889411}"/>
              </a:ext>
            </a:extLst>
          </p:cNvPr>
          <p:cNvSpPr/>
          <p:nvPr userDrawn="1"/>
        </p:nvSpPr>
        <p:spPr>
          <a:xfrm>
            <a:off x="6355709" y="1965287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Google Shape;1149;p53">
            <a:extLst>
              <a:ext uri="{FF2B5EF4-FFF2-40B4-BE49-F238E27FC236}">
                <a16:creationId xmlns:a16="http://schemas.microsoft.com/office/drawing/2014/main" id="{B6BF1339-971D-E8EC-9A92-C646A04A9796}"/>
              </a:ext>
            </a:extLst>
          </p:cNvPr>
          <p:cNvSpPr/>
          <p:nvPr userDrawn="1"/>
        </p:nvSpPr>
        <p:spPr>
          <a:xfrm>
            <a:off x="6355708" y="4335505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" name="Google Shape;1149;p53">
            <a:extLst>
              <a:ext uri="{FF2B5EF4-FFF2-40B4-BE49-F238E27FC236}">
                <a16:creationId xmlns:a16="http://schemas.microsoft.com/office/drawing/2014/main" id="{2C16FE32-0722-CA1D-92A1-77B7780BDE81}"/>
              </a:ext>
            </a:extLst>
          </p:cNvPr>
          <p:cNvSpPr/>
          <p:nvPr userDrawn="1"/>
        </p:nvSpPr>
        <p:spPr>
          <a:xfrm>
            <a:off x="9201787" y="1965287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" name="Google Shape;1149;p53">
            <a:extLst>
              <a:ext uri="{FF2B5EF4-FFF2-40B4-BE49-F238E27FC236}">
                <a16:creationId xmlns:a16="http://schemas.microsoft.com/office/drawing/2014/main" id="{A3D368EA-D182-9937-D248-E4051379E257}"/>
              </a:ext>
            </a:extLst>
          </p:cNvPr>
          <p:cNvSpPr/>
          <p:nvPr userDrawn="1"/>
        </p:nvSpPr>
        <p:spPr>
          <a:xfrm>
            <a:off x="9201786" y="4335505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FDA4E-49F9-223C-DA55-A79802EE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49526F-21BB-B06B-612E-8AAA322B4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16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9DE91A1-A01A-B800-F6EB-C01302020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532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733EF8C8-3849-9C80-1F6E-7038D11347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220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7A4420-EB9D-589B-DE9E-4CFCC6B25A6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65816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7" name="Picture Placeholder 22">
            <a:extLst>
              <a:ext uri="{FF2B5EF4-FFF2-40B4-BE49-F238E27FC236}">
                <a16:creationId xmlns:a16="http://schemas.microsoft.com/office/drawing/2014/main" id="{D76F8DA4-2C9A-48DE-DB4A-045A11601F4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79532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47" name="Text Placeholder 26">
            <a:extLst>
              <a:ext uri="{FF2B5EF4-FFF2-40B4-BE49-F238E27FC236}">
                <a16:creationId xmlns:a16="http://schemas.microsoft.com/office/drawing/2014/main" id="{010C7458-97A7-97A1-88E7-1D3194A7EA4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0220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2F8A8CA-E278-E129-A09C-8C4B7CCA2D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9856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CFBF841-C094-5FA8-63F2-F5DA37C03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3572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76BA571-FE5C-F5F7-9056-20BD57DA67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856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27F73601-DBA6-A721-D6BF-321A387810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19856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Picture Placeholder 22">
            <a:extLst>
              <a:ext uri="{FF2B5EF4-FFF2-40B4-BE49-F238E27FC236}">
                <a16:creationId xmlns:a16="http://schemas.microsoft.com/office/drawing/2014/main" id="{060504F7-2F69-FC38-B09C-5DCA35CD85A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33572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50" name="Text Placeholder 26">
            <a:extLst>
              <a:ext uri="{FF2B5EF4-FFF2-40B4-BE49-F238E27FC236}">
                <a16:creationId xmlns:a16="http://schemas.microsoft.com/office/drawing/2014/main" id="{3843A45B-37B6-D773-B219-9EBAD5F1953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19856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7F9FC21-D881-DB86-4C69-C07821DCF3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0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FE2E99DA-5661-F860-9E54-9C42590265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7356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99F1332D-1A76-8252-3A4A-73B5BE80BD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3640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Text Placeholder 24">
            <a:extLst>
              <a:ext uri="{FF2B5EF4-FFF2-40B4-BE49-F238E27FC236}">
                <a16:creationId xmlns:a16="http://schemas.microsoft.com/office/drawing/2014/main" id="{E5E9A104-54F0-5100-0B27-DBD2DF2067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63640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2" name="Picture Placeholder 22">
            <a:extLst>
              <a:ext uri="{FF2B5EF4-FFF2-40B4-BE49-F238E27FC236}">
                <a16:creationId xmlns:a16="http://schemas.microsoft.com/office/drawing/2014/main" id="{23469072-7775-90E2-6C92-C6D03C1DACB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77356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53" name="Text Placeholder 26">
            <a:extLst>
              <a:ext uri="{FF2B5EF4-FFF2-40B4-BE49-F238E27FC236}">
                <a16:creationId xmlns:a16="http://schemas.microsoft.com/office/drawing/2014/main" id="{BF06B9AA-555D-874C-1198-B3ED9EBC714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63640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47253530-631C-01D6-E4D5-53EA91819A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07424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2087F48D-BCD6-2370-DFEB-3DC85577058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21140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2730E53E-4C0B-1C22-8754-2D69B55DF3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7424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4" name="Text Placeholder 24">
            <a:extLst>
              <a:ext uri="{FF2B5EF4-FFF2-40B4-BE49-F238E27FC236}">
                <a16:creationId xmlns:a16="http://schemas.microsoft.com/office/drawing/2014/main" id="{9690986C-4F11-A46D-923C-CCC08AB6CB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107424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22">
            <a:extLst>
              <a:ext uri="{FF2B5EF4-FFF2-40B4-BE49-F238E27FC236}">
                <a16:creationId xmlns:a16="http://schemas.microsoft.com/office/drawing/2014/main" id="{A4293B55-9185-9732-2F46-4B62C7F1F21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21140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56" name="Text Placeholder 26">
            <a:extLst>
              <a:ext uri="{FF2B5EF4-FFF2-40B4-BE49-F238E27FC236}">
                <a16:creationId xmlns:a16="http://schemas.microsoft.com/office/drawing/2014/main" id="{B8529D99-B7B2-6411-E928-9FA204E384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07424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06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9EB71-EE42-930D-4E54-FA0F44BD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209544" cy="2862072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247;p56">
            <a:extLst>
              <a:ext uri="{FF2B5EF4-FFF2-40B4-BE49-F238E27FC236}">
                <a16:creationId xmlns:a16="http://schemas.microsoft.com/office/drawing/2014/main" id="{1A52F175-2E39-E9BE-B4DF-67098DB248AA}"/>
              </a:ext>
            </a:extLst>
          </p:cNvPr>
          <p:cNvSpPr/>
          <p:nvPr userDrawn="1"/>
        </p:nvSpPr>
        <p:spPr>
          <a:xfrm>
            <a:off x="5607119" y="34704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accent2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9" name="Google Shape;1264;p56">
            <a:extLst>
              <a:ext uri="{FF2B5EF4-FFF2-40B4-BE49-F238E27FC236}">
                <a16:creationId xmlns:a16="http://schemas.microsoft.com/office/drawing/2014/main" id="{CE3B3000-733D-1995-D39A-E659E5A429CC}"/>
              </a:ext>
            </a:extLst>
          </p:cNvPr>
          <p:cNvSpPr/>
          <p:nvPr userDrawn="1"/>
        </p:nvSpPr>
        <p:spPr>
          <a:xfrm>
            <a:off x="5607119" y="1623673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278;p56">
            <a:extLst>
              <a:ext uri="{FF2B5EF4-FFF2-40B4-BE49-F238E27FC236}">
                <a16:creationId xmlns:a16="http://schemas.microsoft.com/office/drawing/2014/main" id="{F1BC0AB2-17DA-D97E-3052-DA48D80F7428}"/>
              </a:ext>
            </a:extLst>
          </p:cNvPr>
          <p:cNvSpPr/>
          <p:nvPr userDrawn="1"/>
        </p:nvSpPr>
        <p:spPr>
          <a:xfrm>
            <a:off x="5607119" y="292595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3" name="Google Shape;1278;p56">
            <a:extLst>
              <a:ext uri="{FF2B5EF4-FFF2-40B4-BE49-F238E27FC236}">
                <a16:creationId xmlns:a16="http://schemas.microsoft.com/office/drawing/2014/main" id="{C860490F-E3DB-3E9F-0AC6-F04949DC59C3}"/>
              </a:ext>
            </a:extLst>
          </p:cNvPr>
          <p:cNvSpPr/>
          <p:nvPr userDrawn="1"/>
        </p:nvSpPr>
        <p:spPr>
          <a:xfrm>
            <a:off x="5607120" y="422303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5" name="Google Shape;1278;p56">
            <a:extLst>
              <a:ext uri="{FF2B5EF4-FFF2-40B4-BE49-F238E27FC236}">
                <a16:creationId xmlns:a16="http://schemas.microsoft.com/office/drawing/2014/main" id="{522E5778-EA03-EFC4-08AA-ECB1C07ED56E}"/>
              </a:ext>
            </a:extLst>
          </p:cNvPr>
          <p:cNvSpPr/>
          <p:nvPr userDrawn="1"/>
        </p:nvSpPr>
        <p:spPr>
          <a:xfrm>
            <a:off x="5607120" y="5519473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7" name="Google Shape;1268;p56">
            <a:extLst>
              <a:ext uri="{FF2B5EF4-FFF2-40B4-BE49-F238E27FC236}">
                <a16:creationId xmlns:a16="http://schemas.microsoft.com/office/drawing/2014/main" id="{EEA0BE49-92E1-A1A3-40E0-DDAA5511F637}"/>
              </a:ext>
            </a:extLst>
          </p:cNvPr>
          <p:cNvSpPr/>
          <p:nvPr userDrawn="1"/>
        </p:nvSpPr>
        <p:spPr>
          <a:xfrm>
            <a:off x="4348745" y="1637743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" name="Google Shape;1282;p56">
            <a:extLst>
              <a:ext uri="{FF2B5EF4-FFF2-40B4-BE49-F238E27FC236}">
                <a16:creationId xmlns:a16="http://schemas.microsoft.com/office/drawing/2014/main" id="{DF15F1EC-1D2B-FF49-7785-26BC7083A07C}"/>
              </a:ext>
            </a:extLst>
          </p:cNvPr>
          <p:cNvSpPr/>
          <p:nvPr userDrawn="1"/>
        </p:nvSpPr>
        <p:spPr>
          <a:xfrm>
            <a:off x="4348745" y="2927249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Google Shape;1282;p56">
            <a:extLst>
              <a:ext uri="{FF2B5EF4-FFF2-40B4-BE49-F238E27FC236}">
                <a16:creationId xmlns:a16="http://schemas.microsoft.com/office/drawing/2014/main" id="{BE3FDD69-3D60-CF6B-97A3-7B2C1AE3100A}"/>
              </a:ext>
            </a:extLst>
          </p:cNvPr>
          <p:cNvSpPr/>
          <p:nvPr userDrawn="1"/>
        </p:nvSpPr>
        <p:spPr>
          <a:xfrm>
            <a:off x="4348745" y="4277006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Google Shape;1282;p56">
            <a:extLst>
              <a:ext uri="{FF2B5EF4-FFF2-40B4-BE49-F238E27FC236}">
                <a16:creationId xmlns:a16="http://schemas.microsoft.com/office/drawing/2014/main" id="{E3BB1E5B-DA10-B332-D4B8-D551C3053C53}"/>
              </a:ext>
            </a:extLst>
          </p:cNvPr>
          <p:cNvSpPr/>
          <p:nvPr userDrawn="1"/>
        </p:nvSpPr>
        <p:spPr>
          <a:xfrm>
            <a:off x="4348745" y="5568541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Google Shape;1251;p56">
            <a:extLst>
              <a:ext uri="{FF2B5EF4-FFF2-40B4-BE49-F238E27FC236}">
                <a16:creationId xmlns:a16="http://schemas.microsoft.com/office/drawing/2014/main" id="{8D887B7F-9EBA-E7B8-64CE-5EAB1DF08E19}"/>
              </a:ext>
            </a:extLst>
          </p:cNvPr>
          <p:cNvSpPr/>
          <p:nvPr userDrawn="1"/>
        </p:nvSpPr>
        <p:spPr>
          <a:xfrm>
            <a:off x="4348745" y="361116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" name="Google Shape;1248;p56">
            <a:extLst>
              <a:ext uri="{FF2B5EF4-FFF2-40B4-BE49-F238E27FC236}">
                <a16:creationId xmlns:a16="http://schemas.microsoft.com/office/drawing/2014/main" id="{5AC86C31-7E67-B4EC-1AE0-291ED77F2214}"/>
              </a:ext>
            </a:extLst>
          </p:cNvPr>
          <p:cNvSpPr/>
          <p:nvPr userDrawn="1"/>
        </p:nvSpPr>
        <p:spPr>
          <a:xfrm>
            <a:off x="5512393" y="241430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29" name="Google Shape;1265;p56">
            <a:extLst>
              <a:ext uri="{FF2B5EF4-FFF2-40B4-BE49-F238E27FC236}">
                <a16:creationId xmlns:a16="http://schemas.microsoft.com/office/drawing/2014/main" id="{A7BF8E2B-5184-B584-D484-7D82C9DA6C41}"/>
              </a:ext>
            </a:extLst>
          </p:cNvPr>
          <p:cNvSpPr/>
          <p:nvPr userDrawn="1"/>
        </p:nvSpPr>
        <p:spPr>
          <a:xfrm>
            <a:off x="5512393" y="1518057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1" name="Google Shape;1279;p56">
            <a:extLst>
              <a:ext uri="{FF2B5EF4-FFF2-40B4-BE49-F238E27FC236}">
                <a16:creationId xmlns:a16="http://schemas.microsoft.com/office/drawing/2014/main" id="{9E808B73-94D7-57E7-3837-3DA718162E5B}"/>
              </a:ext>
            </a:extLst>
          </p:cNvPr>
          <p:cNvSpPr/>
          <p:nvPr userDrawn="1"/>
        </p:nvSpPr>
        <p:spPr>
          <a:xfrm>
            <a:off x="5512393" y="2807563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3" name="Google Shape;1279;p56">
            <a:extLst>
              <a:ext uri="{FF2B5EF4-FFF2-40B4-BE49-F238E27FC236}">
                <a16:creationId xmlns:a16="http://schemas.microsoft.com/office/drawing/2014/main" id="{F340E0DF-98FD-EA55-7B4B-8E58FC5CFCDA}"/>
              </a:ext>
            </a:extLst>
          </p:cNvPr>
          <p:cNvSpPr/>
          <p:nvPr userDrawn="1"/>
        </p:nvSpPr>
        <p:spPr>
          <a:xfrm>
            <a:off x="5512394" y="4117420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5" name="Google Shape;1279;p56">
            <a:extLst>
              <a:ext uri="{FF2B5EF4-FFF2-40B4-BE49-F238E27FC236}">
                <a16:creationId xmlns:a16="http://schemas.microsoft.com/office/drawing/2014/main" id="{1F52D7F5-AD34-C5B1-EEA2-F711AD3A8C3F}"/>
              </a:ext>
            </a:extLst>
          </p:cNvPr>
          <p:cNvSpPr/>
          <p:nvPr userDrawn="1"/>
        </p:nvSpPr>
        <p:spPr>
          <a:xfrm>
            <a:off x="5512394" y="5413857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7" name="Google Shape;1251;p56">
            <a:extLst>
              <a:ext uri="{FF2B5EF4-FFF2-40B4-BE49-F238E27FC236}">
                <a16:creationId xmlns:a16="http://schemas.microsoft.com/office/drawing/2014/main" id="{A4889AFC-C17E-6AF6-25D9-F977ACD04A9D}"/>
              </a:ext>
            </a:extLst>
          </p:cNvPr>
          <p:cNvSpPr/>
          <p:nvPr userDrawn="1"/>
        </p:nvSpPr>
        <p:spPr>
          <a:xfrm>
            <a:off x="4290632" y="303003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9" name="Google Shape;1268;p56">
            <a:extLst>
              <a:ext uri="{FF2B5EF4-FFF2-40B4-BE49-F238E27FC236}">
                <a16:creationId xmlns:a16="http://schemas.microsoft.com/office/drawing/2014/main" id="{5E0F6889-9671-EA56-B88B-DBA6C149062C}"/>
              </a:ext>
            </a:extLst>
          </p:cNvPr>
          <p:cNvSpPr/>
          <p:nvPr userDrawn="1"/>
        </p:nvSpPr>
        <p:spPr>
          <a:xfrm>
            <a:off x="4290632" y="1579630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1" name="Google Shape;1282;p56">
            <a:extLst>
              <a:ext uri="{FF2B5EF4-FFF2-40B4-BE49-F238E27FC236}">
                <a16:creationId xmlns:a16="http://schemas.microsoft.com/office/drawing/2014/main" id="{44CB8F8B-1D14-EA9D-117E-79BB0DB776E9}"/>
              </a:ext>
            </a:extLst>
          </p:cNvPr>
          <p:cNvSpPr/>
          <p:nvPr userDrawn="1"/>
        </p:nvSpPr>
        <p:spPr>
          <a:xfrm>
            <a:off x="4290632" y="2869136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3" name="Google Shape;1282;p56">
            <a:extLst>
              <a:ext uri="{FF2B5EF4-FFF2-40B4-BE49-F238E27FC236}">
                <a16:creationId xmlns:a16="http://schemas.microsoft.com/office/drawing/2014/main" id="{9D8D9DEA-F6DA-EFDC-5DDF-946728969392}"/>
              </a:ext>
            </a:extLst>
          </p:cNvPr>
          <p:cNvSpPr/>
          <p:nvPr userDrawn="1"/>
        </p:nvSpPr>
        <p:spPr>
          <a:xfrm>
            <a:off x="4290632" y="4217824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5" name="Google Shape;1282;p56">
            <a:extLst>
              <a:ext uri="{FF2B5EF4-FFF2-40B4-BE49-F238E27FC236}">
                <a16:creationId xmlns:a16="http://schemas.microsoft.com/office/drawing/2014/main" id="{5B83F600-A2A8-FC3E-235C-F63589027CEC}"/>
              </a:ext>
            </a:extLst>
          </p:cNvPr>
          <p:cNvSpPr/>
          <p:nvPr userDrawn="1"/>
        </p:nvSpPr>
        <p:spPr>
          <a:xfrm>
            <a:off x="4290632" y="5510428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3B37AA0A-CC3F-643E-4CA3-94EE9D0B95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5524" y="467895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endParaRPr lang="en-US" noProof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04148F56-845C-40C8-5EFE-44B32FB557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9864" y="457200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8" name="Text Placeholder 52">
            <a:extLst>
              <a:ext uri="{FF2B5EF4-FFF2-40B4-BE49-F238E27FC236}">
                <a16:creationId xmlns:a16="http://schemas.microsoft.com/office/drawing/2014/main" id="{6FAEB77B-C9AE-5EC8-3043-2C6C91015E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69864" y="780642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A6CA3D6-A486-C220-D150-162068803F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55524" y="1744522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endParaRPr lang="en-US" noProof="0"/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B70CC111-C404-5983-7E1A-758C72DA21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9864" y="1746504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9" name="Text Placeholder 52">
            <a:extLst>
              <a:ext uri="{FF2B5EF4-FFF2-40B4-BE49-F238E27FC236}">
                <a16:creationId xmlns:a16="http://schemas.microsoft.com/office/drawing/2014/main" id="{0FACAEC0-F5EF-8921-74B5-2C775EC42E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69864" y="2069946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D85BED76-EF8A-3369-FA46-11513F2D22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55524" y="3034028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endParaRPr lang="en-US" noProof="0"/>
          </a:p>
        </p:txBody>
      </p:sp>
      <p:sp>
        <p:nvSpPr>
          <p:cNvPr id="55" name="Text Placeholder 52">
            <a:extLst>
              <a:ext uri="{FF2B5EF4-FFF2-40B4-BE49-F238E27FC236}">
                <a16:creationId xmlns:a16="http://schemas.microsoft.com/office/drawing/2014/main" id="{3A752FC9-DE9C-9701-E24E-6F1AC075B1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69864" y="3035808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0" name="Text Placeholder 52">
            <a:extLst>
              <a:ext uri="{FF2B5EF4-FFF2-40B4-BE49-F238E27FC236}">
                <a16:creationId xmlns:a16="http://schemas.microsoft.com/office/drawing/2014/main" id="{5CA64FAC-BAC1-519A-1252-ED8A726B63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9864" y="3359250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5FF1804E-BBAF-5060-07A3-705BCCF0D7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5524" y="4382716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endParaRPr lang="en-US" noProof="0"/>
          </a:p>
        </p:txBody>
      </p:sp>
      <p:sp>
        <p:nvSpPr>
          <p:cNvPr id="56" name="Text Placeholder 52">
            <a:extLst>
              <a:ext uri="{FF2B5EF4-FFF2-40B4-BE49-F238E27FC236}">
                <a16:creationId xmlns:a16="http://schemas.microsoft.com/office/drawing/2014/main" id="{D03AC44E-421F-94EE-DC26-D4F6FB1D54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69864" y="4325112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1" name="Text Placeholder 52">
            <a:extLst>
              <a:ext uri="{FF2B5EF4-FFF2-40B4-BE49-F238E27FC236}">
                <a16:creationId xmlns:a16="http://schemas.microsoft.com/office/drawing/2014/main" id="{4806989D-2A9A-5590-1EF7-9BF0E1F4C4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69864" y="4648554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C28AAD1A-4269-0A5C-7418-7DFC69060C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55524" y="5675320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endParaRPr lang="en-US" noProof="0"/>
          </a:p>
        </p:txBody>
      </p:sp>
      <p:sp>
        <p:nvSpPr>
          <p:cNvPr id="57" name="Text Placeholder 52">
            <a:extLst>
              <a:ext uri="{FF2B5EF4-FFF2-40B4-BE49-F238E27FC236}">
                <a16:creationId xmlns:a16="http://schemas.microsoft.com/office/drawing/2014/main" id="{650C0EB3-5783-DC1F-09A3-02DFAA3164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69864" y="5614416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2" name="Text Placeholder 52">
            <a:extLst>
              <a:ext uri="{FF2B5EF4-FFF2-40B4-BE49-F238E27FC236}">
                <a16:creationId xmlns:a16="http://schemas.microsoft.com/office/drawing/2014/main" id="{94850C9F-BD14-9481-E7F6-526639251EB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769864" y="5937858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494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4A45C-8F79-9A61-77E8-09BC4E62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512064"/>
            <a:ext cx="9912096" cy="10149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6656E-6C21-DB29-00F0-0CC844DE3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4DB44-E775-B332-D1F0-40DB3A5FA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4480" y="6400904"/>
            <a:ext cx="146304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C1C4E-47DA-0CDC-75C8-42E9F1EBD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00904"/>
            <a:ext cx="36576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8D0AFDD5-844D-364D-8AEC-50CF4D36D55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E05079-2B34-E435-A882-A172DE176AE1}"/>
              </a:ext>
            </a:extLst>
          </p:cNvPr>
          <p:cNvCxnSpPr>
            <a:cxnSpLocks/>
          </p:cNvCxnSpPr>
          <p:nvPr userDrawn="1"/>
        </p:nvCxnSpPr>
        <p:spPr>
          <a:xfrm>
            <a:off x="0" y="6535885"/>
            <a:ext cx="838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440547-EE65-F9CE-1D02-2D326735F06D}"/>
              </a:ext>
            </a:extLst>
          </p:cNvPr>
          <p:cNvCxnSpPr>
            <a:cxnSpLocks/>
          </p:cNvCxnSpPr>
          <p:nvPr userDrawn="1"/>
        </p:nvCxnSpPr>
        <p:spPr>
          <a:xfrm>
            <a:off x="1205025" y="6535885"/>
            <a:ext cx="41605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B9DC65-7A98-9009-CD43-4A4B57960D46}"/>
              </a:ext>
            </a:extLst>
          </p:cNvPr>
          <p:cNvCxnSpPr>
            <a:cxnSpLocks/>
          </p:cNvCxnSpPr>
          <p:nvPr userDrawn="1"/>
        </p:nvCxnSpPr>
        <p:spPr>
          <a:xfrm>
            <a:off x="6802120" y="6528812"/>
            <a:ext cx="53898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25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51" r:id="rId4"/>
    <p:sldLayoutId id="2147483658" r:id="rId5"/>
    <p:sldLayoutId id="2147483661" r:id="rId6"/>
    <p:sldLayoutId id="2147483663" r:id="rId7"/>
    <p:sldLayoutId id="2147483664" r:id="rId8"/>
    <p:sldLayoutId id="2147483668" r:id="rId9"/>
    <p:sldLayoutId id="2147483662" r:id="rId10"/>
    <p:sldLayoutId id="2147483653" r:id="rId11"/>
    <p:sldLayoutId id="2147483669" r:id="rId12"/>
    <p:sldLayoutId id="2147483665" r:id="rId13"/>
    <p:sldLayoutId id="2147483666" r:id="rId14"/>
    <p:sldLayoutId id="2147483667" r:id="rId15"/>
    <p:sldLayoutId id="2147483654" r:id="rId16"/>
    <p:sldLayoutId id="2147483655" r:id="rId17"/>
  </p:sldLayoutIdLst>
  <p:hf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4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3" r:id="rId2"/>
    <p:sldLayoutId id="2147483674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A3351-98F7-41D9-AEC5-A5396B32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DBAC-DCBF-4465-A1E4-5605A5B29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73288-9167-47C3-885E-190F8D8DD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768FA-2EF0-45F1-961C-44CBB3FF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797BE-CBFB-45CA-B59A-D3D187DE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5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38731F-594B-4486-A38B-8CDE0465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6DE66-A385-489F-9405-89C57AD3A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C217E-9E55-43B9-9DA6-7922D0B54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9BB35-F37D-459C-84B1-54C4F96B5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7E304-D1D8-43BC-B4C7-3663A33D2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11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8F7624F-5DC6-462F-B1DE-C992DEF5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C33FE9A-6123-4543-8FB0-497FE84DF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712416-794A-4804-992B-BB9049ABE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823F-BF7C-472B-9ECA-38F00B2518EE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389064-DAFC-4BB8-8F5D-0939873D6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31F8A3-48BE-4ACA-9EAD-5169CF2FD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DD553-A8B0-47EB-9544-1D82DEB8D96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5394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hyperlink" Target="http://pngimg.com/download/43464" TargetMode="External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17" Type="http://schemas.openxmlformats.org/officeDocument/2006/relationships/hyperlink" Target="http://www.pngall.com/filmstrip-png" TargetMode="External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21.jpeg"/><Relationship Id="rId11" Type="http://schemas.openxmlformats.org/officeDocument/2006/relationships/slide" Target="slide5.xml"/><Relationship Id="rId5" Type="http://schemas.microsoft.com/office/2007/relationships/hdphoto" Target="../media/hdphoto1.wdp"/><Relationship Id="rId15" Type="http://schemas.openxmlformats.org/officeDocument/2006/relationships/hyperlink" Target="http://www.pngall.com/popcorn-png" TargetMode="External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8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5" y="1579779"/>
            <a:ext cx="4224657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036970" y="1901249"/>
            <a:ext cx="7854531" cy="2819400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400" b="1" spc="0" dirty="0">
                <a:solidFill>
                  <a:srgbClr val="FF0000"/>
                </a:solidFill>
                <a:cs typeface="+mn-cs"/>
              </a:rPr>
              <a:t>(8-</a:t>
            </a:r>
            <a:r>
              <a:rPr lang="ar-KW" sz="4400" spc="0" dirty="0">
                <a:solidFill>
                  <a:srgbClr val="FF0000"/>
                </a:solidFill>
                <a:cs typeface="+mn-cs"/>
              </a:rPr>
              <a:t>3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): الزاوية الخارجة للمثلث 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- الحصة الأولى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102576"/>
            <a:ext cx="1620658" cy="130492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0C443C-00FC-9BC2-A35A-AE3D1505F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228" y="255441"/>
            <a:ext cx="1719543" cy="12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8BEDA6-6D80-5818-2D39-6D544394A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74" t="15104" r="21781" b="18958"/>
          <a:stretch/>
        </p:blipFill>
        <p:spPr>
          <a:xfrm>
            <a:off x="3500438" y="1035844"/>
            <a:ext cx="5557837" cy="452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66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A5B184-9FBD-7D90-1758-5B59EC07C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89" y="801756"/>
            <a:ext cx="10204172" cy="4956313"/>
          </a:xfrm>
          <a:prstGeom prst="rect">
            <a:avLst/>
          </a:prstGeom>
          <a:ln w="38100" cap="sq">
            <a:solidFill>
              <a:srgbClr val="ECC4B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9F648-0732-BF86-149F-FA90BEA5BFBF}"/>
              </a:ext>
            </a:extLst>
          </p:cNvPr>
          <p:cNvSpPr/>
          <p:nvPr/>
        </p:nvSpPr>
        <p:spPr>
          <a:xfrm>
            <a:off x="815011" y="92767"/>
            <a:ext cx="1822174" cy="563216"/>
          </a:xfrm>
          <a:prstGeom prst="rect">
            <a:avLst/>
          </a:prstGeom>
          <a:ln w="381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1"/>
                </a:solidFill>
              </a:rPr>
              <a:t>صفحة 78</a:t>
            </a:r>
          </a:p>
        </p:txBody>
      </p:sp>
    </p:spTree>
    <p:extLst>
      <p:ext uri="{BB962C8B-B14F-4D97-AF65-F5344CB8AC3E}">
        <p14:creationId xmlns:p14="http://schemas.microsoft.com/office/powerpoint/2010/main" val="2343231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FDB19B-8D3A-E782-5E50-6DF4270A67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539" y="1212371"/>
            <a:ext cx="11518134" cy="490350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3210B2-E7B2-485D-3839-F1D6DA37C59D}"/>
              </a:ext>
            </a:extLst>
          </p:cNvPr>
          <p:cNvSpPr/>
          <p:nvPr/>
        </p:nvSpPr>
        <p:spPr>
          <a:xfrm>
            <a:off x="238539" y="231915"/>
            <a:ext cx="2054087" cy="847934"/>
          </a:xfrm>
          <a:prstGeom prst="rect">
            <a:avLst/>
          </a:prstGeom>
          <a:ln w="381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2">
                    <a:lumMod val="75000"/>
                  </a:schemeClr>
                </a:solidFill>
              </a:rPr>
              <a:t>صفحة 78</a:t>
            </a: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5F911845-DCDF-0A46-053B-100CF2822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7911" y="5307700"/>
            <a:ext cx="1146313" cy="914400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92D34F0C-16FF-5ED7-256A-64522D46D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0260" y="5188429"/>
            <a:ext cx="114631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6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6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3" y="4994927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4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rId11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6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2" y="4721364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khbar MT" pitchFamily="2" charset="-78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khbar MT" pitchFamily="2" charset="-78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78601" y="6141764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564339" y="6372001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9458604">
            <a:off x="8641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55731" y="5978660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19754561">
            <a:off x="-360912" y="277303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7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242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قياس الزاوية الخارجية لمثلث بطريفة أبداعية">
            <a:hlinkClick r:id="" action="ppaction://media"/>
            <a:extLst>
              <a:ext uri="{FF2B5EF4-FFF2-40B4-BE49-F238E27FC236}">
                <a16:creationId xmlns:a16="http://schemas.microsoft.com/office/drawing/2014/main" id="{9CBE1D19-9B6C-ED92-4ED8-577EC0C97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8502"/>
          <a:stretch/>
        </p:blipFill>
        <p:spPr>
          <a:xfrm>
            <a:off x="0" y="0"/>
            <a:ext cx="12192000" cy="62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2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قياس الزاوية الخارجية للمثلث">
            <a:hlinkClick r:id="" action="ppaction://media"/>
            <a:extLst>
              <a:ext uri="{FF2B5EF4-FFF2-40B4-BE49-F238E27FC236}">
                <a16:creationId xmlns:a16="http://schemas.microsoft.com/office/drawing/2014/main" id="{BC060A1B-9473-651C-EE6A-6D6B11B6F2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5FA9AA-9A00-5F4C-B775-DFD1B430D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3573" r="982" b="3022"/>
          <a:stretch/>
        </p:blipFill>
        <p:spPr>
          <a:xfrm>
            <a:off x="341625" y="2259495"/>
            <a:ext cx="11508749" cy="2339010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152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FDB19B-8D3A-E782-5E50-6DF4270A67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1548" y="1952733"/>
            <a:ext cx="11608904" cy="3376669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3210B2-E7B2-485D-3839-F1D6DA37C59D}"/>
              </a:ext>
            </a:extLst>
          </p:cNvPr>
          <p:cNvSpPr/>
          <p:nvPr/>
        </p:nvSpPr>
        <p:spPr>
          <a:xfrm>
            <a:off x="291547" y="655984"/>
            <a:ext cx="2054087" cy="847934"/>
          </a:xfrm>
          <a:prstGeom prst="rect">
            <a:avLst/>
          </a:prstGeom>
          <a:ln w="381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2">
                    <a:lumMod val="75000"/>
                  </a:schemeClr>
                </a:solidFill>
              </a:rPr>
              <a:t>صفحة 79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0C6D12-6383-3DA0-D22F-6B0627ED6CBB}"/>
              </a:ext>
            </a:extLst>
          </p:cNvPr>
          <p:cNvSpPr txBox="1"/>
          <p:nvPr/>
        </p:nvSpPr>
        <p:spPr>
          <a:xfrm>
            <a:off x="7454348" y="3232195"/>
            <a:ext cx="109992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80 </a:t>
            </a:r>
            <a:r>
              <a:rPr lang="ar-KW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8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1427C5-E7E0-9F46-CE3E-684E1D93DB28}"/>
              </a:ext>
            </a:extLst>
          </p:cNvPr>
          <p:cNvSpPr txBox="1"/>
          <p:nvPr/>
        </p:nvSpPr>
        <p:spPr>
          <a:xfrm>
            <a:off x="5830958" y="3225568"/>
            <a:ext cx="13649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110 </a:t>
            </a:r>
            <a:r>
              <a:rPr lang="ar-KW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5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FDB19B-8D3A-E782-5E50-6DF4270A67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8234" y="1346143"/>
            <a:ext cx="11615531" cy="4569499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3210B2-E7B2-485D-3839-F1D6DA37C59D}"/>
              </a:ext>
            </a:extLst>
          </p:cNvPr>
          <p:cNvSpPr/>
          <p:nvPr/>
        </p:nvSpPr>
        <p:spPr>
          <a:xfrm>
            <a:off x="291547" y="298175"/>
            <a:ext cx="2054087" cy="847934"/>
          </a:xfrm>
          <a:prstGeom prst="rect">
            <a:avLst/>
          </a:prstGeom>
          <a:ln w="381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2">
                    <a:lumMod val="75000"/>
                  </a:schemeClr>
                </a:solidFill>
              </a:rPr>
              <a:t>صفحة 79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0C6D12-6383-3DA0-D22F-6B0627ED6CBB}"/>
              </a:ext>
            </a:extLst>
          </p:cNvPr>
          <p:cNvSpPr txBox="1"/>
          <p:nvPr/>
        </p:nvSpPr>
        <p:spPr>
          <a:xfrm>
            <a:off x="8912087" y="2810068"/>
            <a:ext cx="109992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40 </a:t>
            </a:r>
            <a:r>
              <a:rPr lang="ar-KW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800" b="1" dirty="0">
              <a:solidFill>
                <a:srgbClr val="FF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F8F875-91B7-ADEA-7967-F5DC9A162D68}"/>
              </a:ext>
            </a:extLst>
          </p:cNvPr>
          <p:cNvGrpSpPr/>
          <p:nvPr/>
        </p:nvGrpSpPr>
        <p:grpSpPr>
          <a:xfrm>
            <a:off x="4008783" y="5051022"/>
            <a:ext cx="1099929" cy="830997"/>
            <a:chOff x="4008783" y="5051022"/>
            <a:chExt cx="1099929" cy="8309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37D524-F2AE-10B1-81DF-4488CEEB0BA5}"/>
                </a:ext>
              </a:extLst>
            </p:cNvPr>
            <p:cNvSpPr/>
            <p:nvPr/>
          </p:nvSpPr>
          <p:spPr>
            <a:xfrm>
              <a:off x="4512365" y="5274365"/>
              <a:ext cx="397565" cy="3843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BDD4818-BE72-B4D7-4501-123D5DFC6A82}"/>
                </a:ext>
              </a:extLst>
            </p:cNvPr>
            <p:cNvSpPr txBox="1"/>
            <p:nvPr/>
          </p:nvSpPr>
          <p:spPr>
            <a:xfrm>
              <a:off x="4008783" y="5051022"/>
              <a:ext cx="1099929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FF0000"/>
                  </a:solidFill>
                </a:rPr>
                <a:t>40 </a:t>
              </a:r>
              <a:r>
                <a:rPr lang="ar-KW" sz="48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KW" sz="48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FB7EA6-08CF-A702-132E-424EECC77BBA}"/>
              </a:ext>
            </a:extLst>
          </p:cNvPr>
          <p:cNvCxnSpPr/>
          <p:nvPr/>
        </p:nvCxnSpPr>
        <p:spPr>
          <a:xfrm>
            <a:off x="4114798" y="1933260"/>
            <a:ext cx="0" cy="1836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FDDA0B0-FC51-4153-CC1D-C7C6C91C91E0}"/>
              </a:ext>
            </a:extLst>
          </p:cNvPr>
          <p:cNvSpPr/>
          <p:nvPr/>
        </p:nvSpPr>
        <p:spPr>
          <a:xfrm>
            <a:off x="4459356" y="1760983"/>
            <a:ext cx="470452" cy="4572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C2572F7-54E4-822F-3E0E-83CF0107C92B}"/>
              </a:ext>
            </a:extLst>
          </p:cNvPr>
          <p:cNvSpPr/>
          <p:nvPr/>
        </p:nvSpPr>
        <p:spPr>
          <a:xfrm>
            <a:off x="3306417" y="1760983"/>
            <a:ext cx="470452" cy="4572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-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736A12-FDFD-1A64-948C-9FAFD7636437}"/>
              </a:ext>
            </a:extLst>
          </p:cNvPr>
          <p:cNvGrpSpPr/>
          <p:nvPr/>
        </p:nvGrpSpPr>
        <p:grpSpPr>
          <a:xfrm>
            <a:off x="4187685" y="2176081"/>
            <a:ext cx="1186069" cy="1754326"/>
            <a:chOff x="3525078" y="2038490"/>
            <a:chExt cx="1186069" cy="175432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6424D7-7B1F-408B-90EF-D48A7F1A9730}"/>
                </a:ext>
              </a:extLst>
            </p:cNvPr>
            <p:cNvSpPr txBox="1"/>
            <p:nvPr/>
          </p:nvSpPr>
          <p:spPr>
            <a:xfrm>
              <a:off x="3525078" y="2038490"/>
              <a:ext cx="118606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70</a:t>
              </a:r>
            </a:p>
            <a:p>
              <a:pPr algn="r" rtl="1"/>
              <a:r>
                <a:rPr lang="ar-KW" sz="3600" b="1" dirty="0">
                  <a:solidFill>
                    <a:srgbClr val="FF0000"/>
                  </a:solidFill>
                </a:rPr>
                <a:t>+  70</a:t>
              </a:r>
              <a:endParaRPr lang="ar-KW" sz="800" b="1" dirty="0">
                <a:solidFill>
                  <a:srgbClr val="FF0000"/>
                </a:solidFill>
              </a:endParaRPr>
            </a:p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140</a:t>
              </a:r>
              <a:r>
                <a:rPr lang="ar-KW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KW" sz="3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558536B-0856-A3B3-3835-B09640FBEE22}"/>
                </a:ext>
              </a:extLst>
            </p:cNvPr>
            <p:cNvCxnSpPr/>
            <p:nvPr/>
          </p:nvCxnSpPr>
          <p:spPr>
            <a:xfrm>
              <a:off x="3631094" y="3134139"/>
              <a:ext cx="1080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EB23D2-4D68-AD6D-76AD-63EBF4F04C9F}"/>
              </a:ext>
            </a:extLst>
          </p:cNvPr>
          <p:cNvGrpSpPr/>
          <p:nvPr/>
        </p:nvGrpSpPr>
        <p:grpSpPr>
          <a:xfrm>
            <a:off x="2816087" y="2176081"/>
            <a:ext cx="1186069" cy="1754326"/>
            <a:chOff x="3525078" y="2038490"/>
            <a:chExt cx="1186069" cy="175432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3077F2-40B3-9BA7-B9F2-965215D727E5}"/>
                </a:ext>
              </a:extLst>
            </p:cNvPr>
            <p:cNvSpPr txBox="1"/>
            <p:nvPr/>
          </p:nvSpPr>
          <p:spPr>
            <a:xfrm>
              <a:off x="3525078" y="2038490"/>
              <a:ext cx="118606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180</a:t>
              </a:r>
            </a:p>
            <a:p>
              <a:pPr algn="r" rtl="1"/>
              <a:r>
                <a:rPr lang="ar-KW" sz="3600" b="1" dirty="0">
                  <a:solidFill>
                    <a:srgbClr val="FF0000"/>
                  </a:solidFill>
                </a:rPr>
                <a:t>- 140</a:t>
              </a:r>
              <a:endParaRPr lang="ar-KW" sz="800" b="1" dirty="0">
                <a:solidFill>
                  <a:srgbClr val="FF0000"/>
                </a:solidFill>
              </a:endParaRPr>
            </a:p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40</a:t>
              </a:r>
              <a:r>
                <a:rPr lang="ar-KW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KW" sz="3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CA096B-AC69-7FA9-D445-782AADD8F704}"/>
                </a:ext>
              </a:extLst>
            </p:cNvPr>
            <p:cNvCxnSpPr/>
            <p:nvPr/>
          </p:nvCxnSpPr>
          <p:spPr>
            <a:xfrm>
              <a:off x="3631094" y="3134139"/>
              <a:ext cx="1080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DE5625D-5D13-A792-B35C-8ACC80B98DBE}"/>
              </a:ext>
            </a:extLst>
          </p:cNvPr>
          <p:cNvSpPr txBox="1"/>
          <p:nvPr/>
        </p:nvSpPr>
        <p:spPr>
          <a:xfrm>
            <a:off x="6639342" y="3350832"/>
            <a:ext cx="362446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70 + 70  = 140</a:t>
            </a:r>
            <a:r>
              <a:rPr lang="ar-KW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1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014EAE-6D35-FF5C-17EC-B18448E4F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77" t="19412" r="11180" b="29765"/>
          <a:stretch/>
        </p:blipFill>
        <p:spPr>
          <a:xfrm>
            <a:off x="2071256" y="1896665"/>
            <a:ext cx="8049487" cy="306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46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2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6BF8756-D872-2EF4-6A52-141C09F09A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4484EEC-EE56-5DCC-8731-CDA3827680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82418" y="86139"/>
            <a:ext cx="6188766" cy="874644"/>
          </a:xfrm>
          <a:prstGeom prst="rect">
            <a:avLst/>
          </a:prstGeom>
          <a:solidFill>
            <a:srgbClr val="B36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/>
              <a:t>أوجدي الأغراض المطلوبة  بجانب الصورة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B1180D-43B3-69F4-BD3D-A8C5F2C41A2E}"/>
              </a:ext>
            </a:extLst>
          </p:cNvPr>
          <p:cNvSpPr/>
          <p:nvPr/>
        </p:nvSpPr>
        <p:spPr>
          <a:xfrm>
            <a:off x="1126434" y="1524000"/>
            <a:ext cx="655984" cy="6361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34941F-597D-798B-DBCE-4B476A68336B}"/>
              </a:ext>
            </a:extLst>
          </p:cNvPr>
          <p:cNvSpPr/>
          <p:nvPr/>
        </p:nvSpPr>
        <p:spPr>
          <a:xfrm>
            <a:off x="2902225" y="2425148"/>
            <a:ext cx="655984" cy="6361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588E206-6C8C-2F4C-54DC-1764BA4D7962}"/>
              </a:ext>
            </a:extLst>
          </p:cNvPr>
          <p:cNvSpPr/>
          <p:nvPr/>
        </p:nvSpPr>
        <p:spPr>
          <a:xfrm>
            <a:off x="152399" y="2087216"/>
            <a:ext cx="569844" cy="5102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9D4692-D2CE-5CCA-9CE4-C5ED09E413BF}"/>
              </a:ext>
            </a:extLst>
          </p:cNvPr>
          <p:cNvSpPr/>
          <p:nvPr/>
        </p:nvSpPr>
        <p:spPr>
          <a:xfrm>
            <a:off x="3824155" y="2575438"/>
            <a:ext cx="569844" cy="5102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F1CC67D-9AC3-9F88-B305-F6D9A593946F}"/>
              </a:ext>
            </a:extLst>
          </p:cNvPr>
          <p:cNvSpPr/>
          <p:nvPr/>
        </p:nvSpPr>
        <p:spPr>
          <a:xfrm>
            <a:off x="1040295" y="2449543"/>
            <a:ext cx="655984" cy="6361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474B1CF-6E9C-3311-2262-0B66DD4635CD}"/>
              </a:ext>
            </a:extLst>
          </p:cNvPr>
          <p:cNvSpPr/>
          <p:nvPr/>
        </p:nvSpPr>
        <p:spPr>
          <a:xfrm>
            <a:off x="6990521" y="2449543"/>
            <a:ext cx="655984" cy="6361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9D0C61D-4587-8518-793C-E0DB1572D629}"/>
              </a:ext>
            </a:extLst>
          </p:cNvPr>
          <p:cNvSpPr/>
          <p:nvPr/>
        </p:nvSpPr>
        <p:spPr>
          <a:xfrm>
            <a:off x="5121964" y="3953665"/>
            <a:ext cx="655984" cy="6361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121854-30EC-61F0-E423-DA7EB1338EB4}"/>
              </a:ext>
            </a:extLst>
          </p:cNvPr>
          <p:cNvSpPr/>
          <p:nvPr/>
        </p:nvSpPr>
        <p:spPr>
          <a:xfrm>
            <a:off x="8819320" y="3768135"/>
            <a:ext cx="655984" cy="6361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DA390AC-34C5-1A0C-EE45-A0D648BB7A5C}"/>
              </a:ext>
            </a:extLst>
          </p:cNvPr>
          <p:cNvSpPr/>
          <p:nvPr/>
        </p:nvSpPr>
        <p:spPr>
          <a:xfrm>
            <a:off x="8163336" y="5716205"/>
            <a:ext cx="655984" cy="6361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5F3B6DB-6FE4-C208-605A-483B1555C43D}"/>
              </a:ext>
            </a:extLst>
          </p:cNvPr>
          <p:cNvSpPr/>
          <p:nvPr/>
        </p:nvSpPr>
        <p:spPr>
          <a:xfrm>
            <a:off x="1298717" y="3477791"/>
            <a:ext cx="483701" cy="4803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69D079A-D7E2-4E18-928C-A81A7297E326}"/>
              </a:ext>
            </a:extLst>
          </p:cNvPr>
          <p:cNvSpPr/>
          <p:nvPr/>
        </p:nvSpPr>
        <p:spPr>
          <a:xfrm>
            <a:off x="238542" y="2997400"/>
            <a:ext cx="483701" cy="4803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B833FEF-86E7-CBB3-A158-889C5D6C53AD}"/>
              </a:ext>
            </a:extLst>
          </p:cNvPr>
          <p:cNvSpPr/>
          <p:nvPr/>
        </p:nvSpPr>
        <p:spPr>
          <a:xfrm>
            <a:off x="2474845" y="3429000"/>
            <a:ext cx="483701" cy="4803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D25258F-D86A-C3C4-7120-61D23E4A1296}"/>
              </a:ext>
            </a:extLst>
          </p:cNvPr>
          <p:cNvSpPr/>
          <p:nvPr/>
        </p:nvSpPr>
        <p:spPr>
          <a:xfrm>
            <a:off x="5121964" y="4675609"/>
            <a:ext cx="483701" cy="4803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349BF8F-EF88-EBD0-9B09-D359BA0E0D11}"/>
              </a:ext>
            </a:extLst>
          </p:cNvPr>
          <p:cNvSpPr/>
          <p:nvPr/>
        </p:nvSpPr>
        <p:spPr>
          <a:xfrm>
            <a:off x="2597434" y="3768135"/>
            <a:ext cx="576462" cy="6074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0" name="grey bird">
            <a:extLst>
              <a:ext uri="{FF2B5EF4-FFF2-40B4-BE49-F238E27FC236}">
                <a16:creationId xmlns:a16="http://schemas.microsoft.com/office/drawing/2014/main" id="{02DE4CA2-155C-9BD3-47A9-4E1E4AE3D0C0}"/>
              </a:ext>
            </a:extLst>
          </p:cNvPr>
          <p:cNvSpPr/>
          <p:nvPr/>
        </p:nvSpPr>
        <p:spPr>
          <a:xfrm>
            <a:off x="10065025" y="331303"/>
            <a:ext cx="689113" cy="62947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1" name="bear">
            <a:extLst>
              <a:ext uri="{FF2B5EF4-FFF2-40B4-BE49-F238E27FC236}">
                <a16:creationId xmlns:a16="http://schemas.microsoft.com/office/drawing/2014/main" id="{039B4539-8F9B-A0BD-B226-9B0697F31145}"/>
              </a:ext>
            </a:extLst>
          </p:cNvPr>
          <p:cNvSpPr/>
          <p:nvPr/>
        </p:nvSpPr>
        <p:spPr>
          <a:xfrm>
            <a:off x="11231216" y="331302"/>
            <a:ext cx="689113" cy="62947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2" name="mushroom">
            <a:extLst>
              <a:ext uri="{FF2B5EF4-FFF2-40B4-BE49-F238E27FC236}">
                <a16:creationId xmlns:a16="http://schemas.microsoft.com/office/drawing/2014/main" id="{27360492-9742-79A5-059C-BD97355DC6B9}"/>
              </a:ext>
            </a:extLst>
          </p:cNvPr>
          <p:cNvSpPr/>
          <p:nvPr/>
        </p:nvSpPr>
        <p:spPr>
          <a:xfrm>
            <a:off x="10065025" y="1245703"/>
            <a:ext cx="689113" cy="62947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3" name="kettle">
            <a:extLst>
              <a:ext uri="{FF2B5EF4-FFF2-40B4-BE49-F238E27FC236}">
                <a16:creationId xmlns:a16="http://schemas.microsoft.com/office/drawing/2014/main" id="{4F4A595D-0862-17CF-CA7C-C6B328AC1D0D}"/>
              </a:ext>
            </a:extLst>
          </p:cNvPr>
          <p:cNvSpPr/>
          <p:nvPr/>
        </p:nvSpPr>
        <p:spPr>
          <a:xfrm>
            <a:off x="11231215" y="1239076"/>
            <a:ext cx="689113" cy="62947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4" name="hazelnut">
            <a:extLst>
              <a:ext uri="{FF2B5EF4-FFF2-40B4-BE49-F238E27FC236}">
                <a16:creationId xmlns:a16="http://schemas.microsoft.com/office/drawing/2014/main" id="{05D4EB6C-A490-BAAB-BB02-DFBBC79B5097}"/>
              </a:ext>
            </a:extLst>
          </p:cNvPr>
          <p:cNvSpPr/>
          <p:nvPr/>
        </p:nvSpPr>
        <p:spPr>
          <a:xfrm>
            <a:off x="10065025" y="2160104"/>
            <a:ext cx="689113" cy="62947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5" name="cup">
            <a:extLst>
              <a:ext uri="{FF2B5EF4-FFF2-40B4-BE49-F238E27FC236}">
                <a16:creationId xmlns:a16="http://schemas.microsoft.com/office/drawing/2014/main" id="{A82F0BBD-0A64-462A-F6CF-C79767900D5A}"/>
              </a:ext>
            </a:extLst>
          </p:cNvPr>
          <p:cNvSpPr/>
          <p:nvPr/>
        </p:nvSpPr>
        <p:spPr>
          <a:xfrm>
            <a:off x="11227901" y="2160104"/>
            <a:ext cx="689113" cy="62947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6" name="blue bird">
            <a:extLst>
              <a:ext uri="{FF2B5EF4-FFF2-40B4-BE49-F238E27FC236}">
                <a16:creationId xmlns:a16="http://schemas.microsoft.com/office/drawing/2014/main" id="{7E2F5A8F-A21B-4AA7-6C63-568A6CE8904D}"/>
              </a:ext>
            </a:extLst>
          </p:cNvPr>
          <p:cNvSpPr/>
          <p:nvPr/>
        </p:nvSpPr>
        <p:spPr>
          <a:xfrm>
            <a:off x="10061711" y="3163051"/>
            <a:ext cx="689113" cy="62947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7" name="peach">
            <a:extLst>
              <a:ext uri="{FF2B5EF4-FFF2-40B4-BE49-F238E27FC236}">
                <a16:creationId xmlns:a16="http://schemas.microsoft.com/office/drawing/2014/main" id="{4DDD3905-1CC9-92EF-9156-EAEC9824E28B}"/>
              </a:ext>
            </a:extLst>
          </p:cNvPr>
          <p:cNvSpPr/>
          <p:nvPr/>
        </p:nvSpPr>
        <p:spPr>
          <a:xfrm>
            <a:off x="11227902" y="3163050"/>
            <a:ext cx="689113" cy="62947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38" name="water frog">
            <a:extLst>
              <a:ext uri="{FF2B5EF4-FFF2-40B4-BE49-F238E27FC236}">
                <a16:creationId xmlns:a16="http://schemas.microsoft.com/office/drawing/2014/main" id="{39284FDA-1FCE-B4E4-DBA4-252186D81005}"/>
              </a:ext>
            </a:extLst>
          </p:cNvPr>
          <p:cNvSpPr/>
          <p:nvPr/>
        </p:nvSpPr>
        <p:spPr>
          <a:xfrm>
            <a:off x="10061711" y="4077451"/>
            <a:ext cx="689113" cy="62947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9" name="ant">
            <a:extLst>
              <a:ext uri="{FF2B5EF4-FFF2-40B4-BE49-F238E27FC236}">
                <a16:creationId xmlns:a16="http://schemas.microsoft.com/office/drawing/2014/main" id="{A8C94938-BF28-935E-9084-6B64CEDFD88E}"/>
              </a:ext>
            </a:extLst>
          </p:cNvPr>
          <p:cNvSpPr/>
          <p:nvPr/>
        </p:nvSpPr>
        <p:spPr>
          <a:xfrm>
            <a:off x="11227902" y="4077450"/>
            <a:ext cx="689113" cy="62947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40" name="moth">
            <a:extLst>
              <a:ext uri="{FF2B5EF4-FFF2-40B4-BE49-F238E27FC236}">
                <a16:creationId xmlns:a16="http://schemas.microsoft.com/office/drawing/2014/main" id="{3E6CAF70-C7A5-22FE-3D25-A89617043C19}"/>
              </a:ext>
            </a:extLst>
          </p:cNvPr>
          <p:cNvSpPr/>
          <p:nvPr/>
        </p:nvSpPr>
        <p:spPr>
          <a:xfrm>
            <a:off x="10061711" y="5024981"/>
            <a:ext cx="689113" cy="62947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1" name="butterfly">
            <a:extLst>
              <a:ext uri="{FF2B5EF4-FFF2-40B4-BE49-F238E27FC236}">
                <a16:creationId xmlns:a16="http://schemas.microsoft.com/office/drawing/2014/main" id="{F24706C9-60A5-C260-DD56-003ACE835AFB}"/>
              </a:ext>
            </a:extLst>
          </p:cNvPr>
          <p:cNvSpPr/>
          <p:nvPr/>
        </p:nvSpPr>
        <p:spPr>
          <a:xfrm>
            <a:off x="11227902" y="5024980"/>
            <a:ext cx="689113" cy="62947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42" name="tree frog">
            <a:extLst>
              <a:ext uri="{FF2B5EF4-FFF2-40B4-BE49-F238E27FC236}">
                <a16:creationId xmlns:a16="http://schemas.microsoft.com/office/drawing/2014/main" id="{EBF05D7D-DC27-585A-1529-1FD908AD3294}"/>
              </a:ext>
            </a:extLst>
          </p:cNvPr>
          <p:cNvSpPr/>
          <p:nvPr/>
        </p:nvSpPr>
        <p:spPr>
          <a:xfrm>
            <a:off x="10061711" y="5939381"/>
            <a:ext cx="689113" cy="62947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3" name="sausage">
            <a:extLst>
              <a:ext uri="{FF2B5EF4-FFF2-40B4-BE49-F238E27FC236}">
                <a16:creationId xmlns:a16="http://schemas.microsoft.com/office/drawing/2014/main" id="{F0D6DA5B-A17D-E5E7-3A9A-4D4041AFED19}"/>
              </a:ext>
            </a:extLst>
          </p:cNvPr>
          <p:cNvSpPr/>
          <p:nvPr/>
        </p:nvSpPr>
        <p:spPr>
          <a:xfrm>
            <a:off x="11227902" y="5939380"/>
            <a:ext cx="689113" cy="62947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53791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0A706-435F-0CE3-94F6-81FEFA6CF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7" t="13125" r="7483" b="18541"/>
          <a:stretch/>
        </p:blipFill>
        <p:spPr>
          <a:xfrm>
            <a:off x="1588294" y="950119"/>
            <a:ext cx="9015412" cy="468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98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Picture 376">
            <a:extLst>
              <a:ext uri="{FF2B5EF4-FFF2-40B4-BE49-F238E27FC236}">
                <a16:creationId xmlns:a16="http://schemas.microsoft.com/office/drawing/2014/main" id="{53341D29-1F3D-4BCA-B1B4-6D6076732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05" y="0"/>
            <a:ext cx="3280078" cy="50554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02BCFCA-1265-811F-0023-3CF1DAB80575}"/>
              </a:ext>
            </a:extLst>
          </p:cNvPr>
          <p:cNvGrpSpPr/>
          <p:nvPr/>
        </p:nvGrpSpPr>
        <p:grpSpPr>
          <a:xfrm>
            <a:off x="8795519" y="426875"/>
            <a:ext cx="3166338" cy="2407682"/>
            <a:chOff x="9805839" y="426875"/>
            <a:chExt cx="2156018" cy="1653720"/>
          </a:xfrm>
        </p:grpSpPr>
        <p:pic>
          <p:nvPicPr>
            <p:cNvPr id="2" name="Picture 1">
              <a:hlinkClick r:id="rId3" action="ppaction://hlinksldjump"/>
              <a:extLst>
                <a:ext uri="{FF2B5EF4-FFF2-40B4-BE49-F238E27FC236}">
                  <a16:creationId xmlns:a16="http://schemas.microsoft.com/office/drawing/2014/main" id="{FE2F0C24-4315-466D-86F9-706EC77D5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05839" y="426875"/>
              <a:ext cx="2156018" cy="165372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DA6807-86DB-B3A1-CC27-A5F9092ADE35}"/>
                </a:ext>
              </a:extLst>
            </p:cNvPr>
            <p:cNvSpPr txBox="1"/>
            <p:nvPr/>
          </p:nvSpPr>
          <p:spPr>
            <a:xfrm>
              <a:off x="10128474" y="614260"/>
              <a:ext cx="1510748" cy="127895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11500" b="1" dirty="0">
                  <a:solidFill>
                    <a:srgbClr val="010D94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7D2C6B-6ECD-8D92-663D-2004DDAC69C1}"/>
              </a:ext>
            </a:extLst>
          </p:cNvPr>
          <p:cNvGrpSpPr/>
          <p:nvPr/>
        </p:nvGrpSpPr>
        <p:grpSpPr>
          <a:xfrm>
            <a:off x="4512831" y="2176162"/>
            <a:ext cx="3166338" cy="2407682"/>
            <a:chOff x="5073044" y="1407534"/>
            <a:chExt cx="2156017" cy="1653719"/>
          </a:xfrm>
        </p:grpSpPr>
        <p:pic>
          <p:nvPicPr>
            <p:cNvPr id="105" name="Picture 104">
              <a:hlinkClick r:id="rId5" action="ppaction://hlinksldjump"/>
              <a:extLst>
                <a:ext uri="{FF2B5EF4-FFF2-40B4-BE49-F238E27FC236}">
                  <a16:creationId xmlns:a16="http://schemas.microsoft.com/office/drawing/2014/main" id="{D965DAA4-0E0B-4CFB-B911-ECA38A4BE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3044" y="1407534"/>
              <a:ext cx="2156017" cy="165371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CF26E2-AB98-39ED-93D3-DED876235172}"/>
                </a:ext>
              </a:extLst>
            </p:cNvPr>
            <p:cNvSpPr txBox="1"/>
            <p:nvPr/>
          </p:nvSpPr>
          <p:spPr>
            <a:xfrm>
              <a:off x="5395678" y="1594919"/>
              <a:ext cx="1510748" cy="127895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11500" b="1" dirty="0">
                  <a:solidFill>
                    <a:srgbClr val="010D94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B366357-0FC2-0DFC-43C9-36E89D359527}"/>
              </a:ext>
            </a:extLst>
          </p:cNvPr>
          <p:cNvGrpSpPr/>
          <p:nvPr/>
        </p:nvGrpSpPr>
        <p:grpSpPr>
          <a:xfrm>
            <a:off x="8369214" y="4084475"/>
            <a:ext cx="3166338" cy="2407681"/>
            <a:chOff x="8213809" y="3850204"/>
            <a:chExt cx="2156018" cy="1653720"/>
          </a:xfrm>
        </p:grpSpPr>
        <p:pic>
          <p:nvPicPr>
            <p:cNvPr id="107" name="Picture 106">
              <a:hlinkClick r:id="rId6" action="ppaction://hlinksldjump"/>
              <a:extLst>
                <a:ext uri="{FF2B5EF4-FFF2-40B4-BE49-F238E27FC236}">
                  <a16:creationId xmlns:a16="http://schemas.microsoft.com/office/drawing/2014/main" id="{C615C6FE-EADD-4FF3-B84F-D25ACA7D3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13809" y="3850204"/>
              <a:ext cx="2156018" cy="16537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28161C-897B-6BB1-C647-62FE6A4B67E4}"/>
                </a:ext>
              </a:extLst>
            </p:cNvPr>
            <p:cNvSpPr txBox="1"/>
            <p:nvPr/>
          </p:nvSpPr>
          <p:spPr>
            <a:xfrm>
              <a:off x="8536444" y="4037587"/>
              <a:ext cx="1510748" cy="127895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11500" b="1" dirty="0">
                  <a:solidFill>
                    <a:srgbClr val="010D94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7539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roup 393">
            <a:extLst>
              <a:ext uri="{FF2B5EF4-FFF2-40B4-BE49-F238E27FC236}">
                <a16:creationId xmlns:a16="http://schemas.microsoft.com/office/drawing/2014/main" id="{A4469876-83D9-4285-9099-2C9973F78019}"/>
              </a:ext>
            </a:extLst>
          </p:cNvPr>
          <p:cNvGrpSpPr/>
          <p:nvPr/>
        </p:nvGrpSpPr>
        <p:grpSpPr>
          <a:xfrm>
            <a:off x="9161997" y="103"/>
            <a:ext cx="2756905" cy="4764591"/>
            <a:chOff x="6425530" y="0"/>
            <a:chExt cx="2756905" cy="4764591"/>
          </a:xfrm>
        </p:grpSpPr>
        <p:grpSp>
          <p:nvGrpSpPr>
            <p:cNvPr id="395" name="Google Shape;1477;p12">
              <a:extLst>
                <a:ext uri="{FF2B5EF4-FFF2-40B4-BE49-F238E27FC236}">
                  <a16:creationId xmlns:a16="http://schemas.microsoft.com/office/drawing/2014/main" id="{E785D952-6E66-49BC-B745-655762C99907}"/>
                </a:ext>
              </a:extLst>
            </p:cNvPr>
            <p:cNvGrpSpPr/>
            <p:nvPr/>
          </p:nvGrpSpPr>
          <p:grpSpPr>
            <a:xfrm>
              <a:off x="7374896" y="4521435"/>
              <a:ext cx="230809" cy="243156"/>
              <a:chOff x="3770248" y="2527300"/>
              <a:chExt cx="180404" cy="190055"/>
            </a:xfrm>
          </p:grpSpPr>
          <p:sp>
            <p:nvSpPr>
              <p:cNvPr id="481" name="Google Shape;1478;p12">
                <a:extLst>
                  <a:ext uri="{FF2B5EF4-FFF2-40B4-BE49-F238E27FC236}">
                    <a16:creationId xmlns:a16="http://schemas.microsoft.com/office/drawing/2014/main" id="{3783B571-EA18-4279-9083-00CE09246B9E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1479;p12">
                <a:extLst>
                  <a:ext uri="{FF2B5EF4-FFF2-40B4-BE49-F238E27FC236}">
                    <a16:creationId xmlns:a16="http://schemas.microsoft.com/office/drawing/2014/main" id="{997E9EFB-3F06-45DF-B9C5-B3AA2C9DFD7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1480;p12">
                <a:extLst>
                  <a:ext uri="{FF2B5EF4-FFF2-40B4-BE49-F238E27FC236}">
                    <a16:creationId xmlns:a16="http://schemas.microsoft.com/office/drawing/2014/main" id="{CC30A61D-1C25-4E10-B400-4146744973F4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1481;p12">
                <a:extLst>
                  <a:ext uri="{FF2B5EF4-FFF2-40B4-BE49-F238E27FC236}">
                    <a16:creationId xmlns:a16="http://schemas.microsoft.com/office/drawing/2014/main" id="{EC5CF10F-E371-4616-A8A7-1E0DD0034D1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6" name="Google Shape;1482;p12">
              <a:extLst>
                <a:ext uri="{FF2B5EF4-FFF2-40B4-BE49-F238E27FC236}">
                  <a16:creationId xmlns:a16="http://schemas.microsoft.com/office/drawing/2014/main" id="{30245F7C-EBE6-45E5-8066-122A2D5E1792}"/>
                </a:ext>
              </a:extLst>
            </p:cNvPr>
            <p:cNvGrpSpPr/>
            <p:nvPr/>
          </p:nvGrpSpPr>
          <p:grpSpPr>
            <a:xfrm>
              <a:off x="8747492" y="2424502"/>
              <a:ext cx="230809" cy="243156"/>
              <a:chOff x="3770248" y="2527300"/>
              <a:chExt cx="180404" cy="190055"/>
            </a:xfrm>
          </p:grpSpPr>
          <p:sp>
            <p:nvSpPr>
              <p:cNvPr id="477" name="Google Shape;1483;p12">
                <a:extLst>
                  <a:ext uri="{FF2B5EF4-FFF2-40B4-BE49-F238E27FC236}">
                    <a16:creationId xmlns:a16="http://schemas.microsoft.com/office/drawing/2014/main" id="{C18AC1E1-258B-4FC7-886C-211CA587D93C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1484;p12">
                <a:extLst>
                  <a:ext uri="{FF2B5EF4-FFF2-40B4-BE49-F238E27FC236}">
                    <a16:creationId xmlns:a16="http://schemas.microsoft.com/office/drawing/2014/main" id="{F100E9F4-6F6D-42C7-9AA7-B67ED451783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1485;p12">
                <a:extLst>
                  <a:ext uri="{FF2B5EF4-FFF2-40B4-BE49-F238E27FC236}">
                    <a16:creationId xmlns:a16="http://schemas.microsoft.com/office/drawing/2014/main" id="{A5A8F860-C12C-4795-A9BE-8292568D77A6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1486;p12">
                <a:extLst>
                  <a:ext uri="{FF2B5EF4-FFF2-40B4-BE49-F238E27FC236}">
                    <a16:creationId xmlns:a16="http://schemas.microsoft.com/office/drawing/2014/main" id="{22F86912-CF81-409C-8BDE-18119FED2A2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7" name="Google Shape;1487;p12">
              <a:extLst>
                <a:ext uri="{FF2B5EF4-FFF2-40B4-BE49-F238E27FC236}">
                  <a16:creationId xmlns:a16="http://schemas.microsoft.com/office/drawing/2014/main" id="{03E822CA-C75B-4CCC-907A-0BC4012630E4}"/>
                </a:ext>
              </a:extLst>
            </p:cNvPr>
            <p:cNvGrpSpPr/>
            <p:nvPr/>
          </p:nvGrpSpPr>
          <p:grpSpPr>
            <a:xfrm rot="5400000">
              <a:off x="8655377" y="3665221"/>
              <a:ext cx="201871" cy="231166"/>
              <a:chOff x="3462796" y="2555878"/>
              <a:chExt cx="157798" cy="180711"/>
            </a:xfrm>
          </p:grpSpPr>
          <p:sp>
            <p:nvSpPr>
              <p:cNvPr id="471" name="Google Shape;1488;p12">
                <a:extLst>
                  <a:ext uri="{FF2B5EF4-FFF2-40B4-BE49-F238E27FC236}">
                    <a16:creationId xmlns:a16="http://schemas.microsoft.com/office/drawing/2014/main" id="{8EF6BAB6-7DAF-4E97-B201-B78E4070B2BB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1489;p12">
                <a:extLst>
                  <a:ext uri="{FF2B5EF4-FFF2-40B4-BE49-F238E27FC236}">
                    <a16:creationId xmlns:a16="http://schemas.microsoft.com/office/drawing/2014/main" id="{3FE8C45D-C85A-4553-BD22-DA893625D5C9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1490;p12">
                <a:extLst>
                  <a:ext uri="{FF2B5EF4-FFF2-40B4-BE49-F238E27FC236}">
                    <a16:creationId xmlns:a16="http://schemas.microsoft.com/office/drawing/2014/main" id="{2DB410B9-7D82-4D9B-9A7D-90FD69AB8A55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1491;p12">
                <a:extLst>
                  <a:ext uri="{FF2B5EF4-FFF2-40B4-BE49-F238E27FC236}">
                    <a16:creationId xmlns:a16="http://schemas.microsoft.com/office/drawing/2014/main" id="{243433BC-E9E6-4F83-B195-7A2D30BB8066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1492;p12">
                <a:extLst>
                  <a:ext uri="{FF2B5EF4-FFF2-40B4-BE49-F238E27FC236}">
                    <a16:creationId xmlns:a16="http://schemas.microsoft.com/office/drawing/2014/main" id="{9E3E92CA-4583-4F51-99E2-7DD13B05B423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1493;p12">
                <a:extLst>
                  <a:ext uri="{FF2B5EF4-FFF2-40B4-BE49-F238E27FC236}">
                    <a16:creationId xmlns:a16="http://schemas.microsoft.com/office/drawing/2014/main" id="{9738D6E8-4469-4822-81C8-59AABC4F4E55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1494;p12">
              <a:extLst>
                <a:ext uri="{FF2B5EF4-FFF2-40B4-BE49-F238E27FC236}">
                  <a16:creationId xmlns:a16="http://schemas.microsoft.com/office/drawing/2014/main" id="{B73A7B35-CFCE-47F1-A07D-E02CD98A856E}"/>
                </a:ext>
              </a:extLst>
            </p:cNvPr>
            <p:cNvGrpSpPr/>
            <p:nvPr/>
          </p:nvGrpSpPr>
          <p:grpSpPr>
            <a:xfrm rot="-2700000">
              <a:off x="8038130" y="1128089"/>
              <a:ext cx="169840" cy="178926"/>
              <a:chOff x="3770248" y="2527300"/>
              <a:chExt cx="180404" cy="190055"/>
            </a:xfrm>
          </p:grpSpPr>
          <p:sp>
            <p:nvSpPr>
              <p:cNvPr id="467" name="Google Shape;1495;p12">
                <a:extLst>
                  <a:ext uri="{FF2B5EF4-FFF2-40B4-BE49-F238E27FC236}">
                    <a16:creationId xmlns:a16="http://schemas.microsoft.com/office/drawing/2014/main" id="{005D9AC1-DD42-4B96-B17D-911BFCC2DF6F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1496;p12">
                <a:extLst>
                  <a:ext uri="{FF2B5EF4-FFF2-40B4-BE49-F238E27FC236}">
                    <a16:creationId xmlns:a16="http://schemas.microsoft.com/office/drawing/2014/main" id="{45B56991-8F3F-4CA3-8087-F9A4C2F954EE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1497;p12">
                <a:extLst>
                  <a:ext uri="{FF2B5EF4-FFF2-40B4-BE49-F238E27FC236}">
                    <a16:creationId xmlns:a16="http://schemas.microsoft.com/office/drawing/2014/main" id="{577D339E-E5F2-4D1B-96DC-169EB46FCA20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1498;p12">
                <a:extLst>
                  <a:ext uri="{FF2B5EF4-FFF2-40B4-BE49-F238E27FC236}">
                    <a16:creationId xmlns:a16="http://schemas.microsoft.com/office/drawing/2014/main" id="{97741F4E-30DB-48BA-ACD4-EFCD0636D38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9" name="Google Shape;1499;p12">
              <a:extLst>
                <a:ext uri="{FF2B5EF4-FFF2-40B4-BE49-F238E27FC236}">
                  <a16:creationId xmlns:a16="http://schemas.microsoft.com/office/drawing/2014/main" id="{08F413CA-46D9-4742-933F-51E8644457B1}"/>
                </a:ext>
              </a:extLst>
            </p:cNvPr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459" name="Google Shape;1500;p12">
                <a:extLst>
                  <a:ext uri="{FF2B5EF4-FFF2-40B4-BE49-F238E27FC236}">
                    <a16:creationId xmlns:a16="http://schemas.microsoft.com/office/drawing/2014/main" id="{E9099D5A-5136-4736-903C-E61B9638B687}"/>
                  </a:ext>
                </a:extLst>
              </p:cNvPr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Google Shape;1501;p12">
                <a:extLst>
                  <a:ext uri="{FF2B5EF4-FFF2-40B4-BE49-F238E27FC236}">
                    <a16:creationId xmlns:a16="http://schemas.microsoft.com/office/drawing/2014/main" id="{8C4FFFE4-C950-41D0-AE9C-4FD93F79348A}"/>
                  </a:ext>
                </a:extLst>
              </p:cNvPr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61" name="Google Shape;1502;p12">
                <a:extLst>
                  <a:ext uri="{FF2B5EF4-FFF2-40B4-BE49-F238E27FC236}">
                    <a16:creationId xmlns:a16="http://schemas.microsoft.com/office/drawing/2014/main" id="{D3262533-FEDB-4D71-9D5C-6A2C6CBC6D1E}"/>
                  </a:ext>
                </a:extLst>
              </p:cNvPr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462" name="Google Shape;1503;p12">
                  <a:extLst>
                    <a:ext uri="{FF2B5EF4-FFF2-40B4-BE49-F238E27FC236}">
                      <a16:creationId xmlns:a16="http://schemas.microsoft.com/office/drawing/2014/main" id="{C89D2ACD-B561-405F-B7B7-1A09621C01A9}"/>
                    </a:ext>
                  </a:extLst>
                </p:cNvPr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464" name="Google Shape;1504;p12">
                    <a:extLst>
                      <a:ext uri="{FF2B5EF4-FFF2-40B4-BE49-F238E27FC236}">
                        <a16:creationId xmlns:a16="http://schemas.microsoft.com/office/drawing/2014/main" id="{EC15EAB2-91A5-47F6-A3CC-E597C98801CC}"/>
                      </a:ext>
                    </a:extLst>
                  </p:cNvPr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1505;p12">
                    <a:extLst>
                      <a:ext uri="{FF2B5EF4-FFF2-40B4-BE49-F238E27FC236}">
                        <a16:creationId xmlns:a16="http://schemas.microsoft.com/office/drawing/2014/main" id="{B6D1C195-DA4A-4BAA-B5CA-11B4C6BD5C6C}"/>
                      </a:ext>
                    </a:extLst>
                  </p:cNvPr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6" name="Google Shape;1506;p12">
                    <a:extLst>
                      <a:ext uri="{FF2B5EF4-FFF2-40B4-BE49-F238E27FC236}">
                        <a16:creationId xmlns:a16="http://schemas.microsoft.com/office/drawing/2014/main" id="{2616DA08-9FBC-4CE5-9CED-F3228C7CD04C}"/>
                      </a:ext>
                    </a:extLst>
                  </p:cNvPr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63" name="Google Shape;1507;p12">
                  <a:extLst>
                    <a:ext uri="{FF2B5EF4-FFF2-40B4-BE49-F238E27FC236}">
                      <a16:creationId xmlns:a16="http://schemas.microsoft.com/office/drawing/2014/main" id="{015E5D7B-BF2B-4F1A-AC1A-2DBE0300E0E6}"/>
                    </a:ext>
                  </a:extLst>
                </p:cNvPr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0" name="Google Shape;1508;p12">
              <a:extLst>
                <a:ext uri="{FF2B5EF4-FFF2-40B4-BE49-F238E27FC236}">
                  <a16:creationId xmlns:a16="http://schemas.microsoft.com/office/drawing/2014/main" id="{D8F32026-9355-47D1-A06A-88F37AB3112A}"/>
                </a:ext>
              </a:extLst>
            </p:cNvPr>
            <p:cNvGrpSpPr/>
            <p:nvPr/>
          </p:nvGrpSpPr>
          <p:grpSpPr>
            <a:xfrm>
              <a:off x="8330194" y="1"/>
              <a:ext cx="852241" cy="2239549"/>
              <a:chOff x="3961868" y="-465246"/>
              <a:chExt cx="905291" cy="2378956"/>
            </a:xfrm>
          </p:grpSpPr>
          <p:grpSp>
            <p:nvGrpSpPr>
              <p:cNvPr id="450" name="Google Shape;1509;p12">
                <a:extLst>
                  <a:ext uri="{FF2B5EF4-FFF2-40B4-BE49-F238E27FC236}">
                    <a16:creationId xmlns:a16="http://schemas.microsoft.com/office/drawing/2014/main" id="{0D1B0338-B8E1-4DD3-B0A6-881DA62E67B7}"/>
                  </a:ext>
                </a:extLst>
              </p:cNvPr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457" name="Google Shape;1510;p12">
                  <a:extLst>
                    <a:ext uri="{FF2B5EF4-FFF2-40B4-BE49-F238E27FC236}">
                      <a16:creationId xmlns:a16="http://schemas.microsoft.com/office/drawing/2014/main" id="{ED979AD0-86E2-474D-9233-DF0968B3A4C8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Google Shape;1511;p12">
                  <a:extLst>
                    <a:ext uri="{FF2B5EF4-FFF2-40B4-BE49-F238E27FC236}">
                      <a16:creationId xmlns:a16="http://schemas.microsoft.com/office/drawing/2014/main" id="{E8632B9C-F0FC-452C-AA65-E39A60AAA0C5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oogle Shape;1512;p12">
                <a:extLst>
                  <a:ext uri="{FF2B5EF4-FFF2-40B4-BE49-F238E27FC236}">
                    <a16:creationId xmlns:a16="http://schemas.microsoft.com/office/drawing/2014/main" id="{54ADB251-F47C-4E61-A050-6110B56D36FC}"/>
                  </a:ext>
                </a:extLst>
              </p:cNvPr>
              <p:cNvGrpSpPr/>
              <p:nvPr/>
            </p:nvGrpSpPr>
            <p:grpSpPr>
              <a:xfrm>
                <a:off x="4155315" y="-465246"/>
                <a:ext cx="522826" cy="2186340"/>
                <a:chOff x="2447534" y="1609676"/>
                <a:chExt cx="478297" cy="2000128"/>
              </a:xfrm>
            </p:grpSpPr>
            <p:grpSp>
              <p:nvGrpSpPr>
                <p:cNvPr id="452" name="Google Shape;1513;p12">
                  <a:extLst>
                    <a:ext uri="{FF2B5EF4-FFF2-40B4-BE49-F238E27FC236}">
                      <a16:creationId xmlns:a16="http://schemas.microsoft.com/office/drawing/2014/main" id="{67200A73-35D5-46E6-B030-75583F1FDFA5}"/>
                    </a:ext>
                  </a:extLst>
                </p:cNvPr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454" name="Google Shape;1514;p12">
                    <a:extLst>
                      <a:ext uri="{FF2B5EF4-FFF2-40B4-BE49-F238E27FC236}">
                        <a16:creationId xmlns:a16="http://schemas.microsoft.com/office/drawing/2014/main" id="{976F31A4-586A-4DA9-9097-0DCF1C797525}"/>
                      </a:ext>
                    </a:extLst>
                  </p:cNvPr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1515;p12">
                    <a:extLst>
                      <a:ext uri="{FF2B5EF4-FFF2-40B4-BE49-F238E27FC236}">
                        <a16:creationId xmlns:a16="http://schemas.microsoft.com/office/drawing/2014/main" id="{F2DB6B51-A348-4684-9738-3CBCB036206A}"/>
                      </a:ext>
                    </a:extLst>
                  </p:cNvPr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1516;p12">
                    <a:extLst>
                      <a:ext uri="{FF2B5EF4-FFF2-40B4-BE49-F238E27FC236}">
                        <a16:creationId xmlns:a16="http://schemas.microsoft.com/office/drawing/2014/main" id="{8337684E-ACCE-4862-B2FE-0008EF1C24D0}"/>
                      </a:ext>
                    </a:extLst>
                  </p:cNvPr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53" name="Google Shape;1517;p12">
                  <a:extLst>
                    <a:ext uri="{FF2B5EF4-FFF2-40B4-BE49-F238E27FC236}">
                      <a16:creationId xmlns:a16="http://schemas.microsoft.com/office/drawing/2014/main" id="{32B3913A-13A2-4CFC-825E-1566BF4FC9B4}"/>
                    </a:ext>
                  </a:extLst>
                </p:cNvPr>
                <p:cNvSpPr/>
                <p:nvPr/>
              </p:nvSpPr>
              <p:spPr>
                <a:xfrm>
                  <a:off x="2675605" y="1609676"/>
                  <a:ext cx="17700" cy="13683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1" name="Google Shape;1518;p12">
              <a:extLst>
                <a:ext uri="{FF2B5EF4-FFF2-40B4-BE49-F238E27FC236}">
                  <a16:creationId xmlns:a16="http://schemas.microsoft.com/office/drawing/2014/main" id="{7C9D251A-BD26-4ACD-8E57-70D7DF9E7A92}"/>
                </a:ext>
              </a:extLst>
            </p:cNvPr>
            <p:cNvGrpSpPr/>
            <p:nvPr/>
          </p:nvGrpSpPr>
          <p:grpSpPr>
            <a:xfrm>
              <a:off x="7811773" y="19"/>
              <a:ext cx="492189" cy="1147268"/>
              <a:chOff x="5194218" y="197272"/>
              <a:chExt cx="522827" cy="1218683"/>
            </a:xfrm>
          </p:grpSpPr>
          <p:grpSp>
            <p:nvGrpSpPr>
              <p:cNvPr id="441" name="Google Shape;1519;p12">
                <a:extLst>
                  <a:ext uri="{FF2B5EF4-FFF2-40B4-BE49-F238E27FC236}">
                    <a16:creationId xmlns:a16="http://schemas.microsoft.com/office/drawing/2014/main" id="{AFEBB212-7CFB-43B4-ADC7-AD5A857D3478}"/>
                  </a:ext>
                </a:extLst>
              </p:cNvPr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448" name="Google Shape;1520;p12">
                  <a:extLst>
                    <a:ext uri="{FF2B5EF4-FFF2-40B4-BE49-F238E27FC236}">
                      <a16:creationId xmlns:a16="http://schemas.microsoft.com/office/drawing/2014/main" id="{5289F4E6-B0A9-4B3D-BB30-BDE19B7A9EA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Google Shape;1521;p12">
                  <a:extLst>
                    <a:ext uri="{FF2B5EF4-FFF2-40B4-BE49-F238E27FC236}">
                      <a16:creationId xmlns:a16="http://schemas.microsoft.com/office/drawing/2014/main" id="{E10403BC-5161-4FDF-A1D2-B4EE720B1580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" name="Google Shape;1522;p12">
                <a:extLst>
                  <a:ext uri="{FF2B5EF4-FFF2-40B4-BE49-F238E27FC236}">
                    <a16:creationId xmlns:a16="http://schemas.microsoft.com/office/drawing/2014/main" id="{E4264447-A66B-42C8-B6C8-F0566A291DDB}"/>
                  </a:ext>
                </a:extLst>
              </p:cNvPr>
              <p:cNvGrpSpPr/>
              <p:nvPr/>
            </p:nvGrpSpPr>
            <p:grpSpPr>
              <a:xfrm>
                <a:off x="5371921" y="197272"/>
                <a:ext cx="182209" cy="1080483"/>
                <a:chOff x="3305183" y="2334136"/>
                <a:chExt cx="166690" cy="988457"/>
              </a:xfrm>
            </p:grpSpPr>
            <p:grpSp>
              <p:nvGrpSpPr>
                <p:cNvPr id="443" name="Google Shape;1523;p12">
                  <a:extLst>
                    <a:ext uri="{FF2B5EF4-FFF2-40B4-BE49-F238E27FC236}">
                      <a16:creationId xmlns:a16="http://schemas.microsoft.com/office/drawing/2014/main" id="{E0951BD8-73CF-4A2A-9F39-E176E490F3CE}"/>
                    </a:ext>
                  </a:extLst>
                </p:cNvPr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445" name="Google Shape;1524;p12">
                    <a:extLst>
                      <a:ext uri="{FF2B5EF4-FFF2-40B4-BE49-F238E27FC236}">
                        <a16:creationId xmlns:a16="http://schemas.microsoft.com/office/drawing/2014/main" id="{47787919-2704-4057-ADCF-E46B407F71B7}"/>
                      </a:ext>
                    </a:extLst>
                  </p:cNvPr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1525;p12">
                    <a:extLst>
                      <a:ext uri="{FF2B5EF4-FFF2-40B4-BE49-F238E27FC236}">
                        <a16:creationId xmlns:a16="http://schemas.microsoft.com/office/drawing/2014/main" id="{8B8F3446-DE7C-48A8-B18B-B576D8DEF06B}"/>
                      </a:ext>
                    </a:extLst>
                  </p:cNvPr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1526;p12">
                    <a:extLst>
                      <a:ext uri="{FF2B5EF4-FFF2-40B4-BE49-F238E27FC236}">
                        <a16:creationId xmlns:a16="http://schemas.microsoft.com/office/drawing/2014/main" id="{D24E621E-F815-4C63-887E-CBDD8A8DB3D1}"/>
                      </a:ext>
                    </a:extLst>
                  </p:cNvPr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4" name="Google Shape;1527;p12">
                  <a:extLst>
                    <a:ext uri="{FF2B5EF4-FFF2-40B4-BE49-F238E27FC236}">
                      <a16:creationId xmlns:a16="http://schemas.microsoft.com/office/drawing/2014/main" id="{4F73CFF5-C378-4FAE-85F6-A65744A08985}"/>
                    </a:ext>
                  </a:extLst>
                </p:cNvPr>
                <p:cNvSpPr/>
                <p:nvPr/>
              </p:nvSpPr>
              <p:spPr>
                <a:xfrm>
                  <a:off x="3375892" y="2334136"/>
                  <a:ext cx="17700" cy="643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2" name="Google Shape;1528;p12">
              <a:extLst>
                <a:ext uri="{FF2B5EF4-FFF2-40B4-BE49-F238E27FC236}">
                  <a16:creationId xmlns:a16="http://schemas.microsoft.com/office/drawing/2014/main" id="{293FC44F-2F5A-4AA6-8F97-E574F6DE1FA5}"/>
                </a:ext>
              </a:extLst>
            </p:cNvPr>
            <p:cNvGrpSpPr/>
            <p:nvPr/>
          </p:nvGrpSpPr>
          <p:grpSpPr>
            <a:xfrm>
              <a:off x="8018879" y="0"/>
              <a:ext cx="810166" cy="3722093"/>
              <a:chOff x="7824797" y="-929429"/>
              <a:chExt cx="860597" cy="3953785"/>
            </a:xfrm>
          </p:grpSpPr>
          <p:grpSp>
            <p:nvGrpSpPr>
              <p:cNvPr id="432" name="Google Shape;1529;p12">
                <a:extLst>
                  <a:ext uri="{FF2B5EF4-FFF2-40B4-BE49-F238E27FC236}">
                    <a16:creationId xmlns:a16="http://schemas.microsoft.com/office/drawing/2014/main" id="{B5AE680F-E3BF-4DB3-B9E3-1816CDD84A15}"/>
                  </a:ext>
                </a:extLst>
              </p:cNvPr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439" name="Google Shape;1530;p12">
                  <a:extLst>
                    <a:ext uri="{FF2B5EF4-FFF2-40B4-BE49-F238E27FC236}">
                      <a16:creationId xmlns:a16="http://schemas.microsoft.com/office/drawing/2014/main" id="{C46D33DF-E578-49CF-AA40-ED4344CC1B2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Google Shape;1531;p12">
                  <a:extLst>
                    <a:ext uri="{FF2B5EF4-FFF2-40B4-BE49-F238E27FC236}">
                      <a16:creationId xmlns:a16="http://schemas.microsoft.com/office/drawing/2014/main" id="{311AD269-D976-4FEA-B100-024AE2D2EFBD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3" name="Google Shape;1532;p12">
                <a:extLst>
                  <a:ext uri="{FF2B5EF4-FFF2-40B4-BE49-F238E27FC236}">
                    <a16:creationId xmlns:a16="http://schemas.microsoft.com/office/drawing/2014/main" id="{4E21B9A4-9446-46E7-926E-84C9E8C61255}"/>
                  </a:ext>
                </a:extLst>
              </p:cNvPr>
              <p:cNvGrpSpPr/>
              <p:nvPr/>
            </p:nvGrpSpPr>
            <p:grpSpPr>
              <a:xfrm>
                <a:off x="8100547" y="-929429"/>
                <a:ext cx="300376" cy="3735115"/>
                <a:chOff x="3792712" y="404687"/>
                <a:chExt cx="274793" cy="3416993"/>
              </a:xfrm>
            </p:grpSpPr>
            <p:grpSp>
              <p:nvGrpSpPr>
                <p:cNvPr id="434" name="Google Shape;1533;p12">
                  <a:extLst>
                    <a:ext uri="{FF2B5EF4-FFF2-40B4-BE49-F238E27FC236}">
                      <a16:creationId xmlns:a16="http://schemas.microsoft.com/office/drawing/2014/main" id="{CDB7AFCD-8D4E-4982-9735-8FBD8D90A952}"/>
                    </a:ext>
                  </a:extLst>
                </p:cNvPr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436" name="Google Shape;1534;p12">
                    <a:extLst>
                      <a:ext uri="{FF2B5EF4-FFF2-40B4-BE49-F238E27FC236}">
                        <a16:creationId xmlns:a16="http://schemas.microsoft.com/office/drawing/2014/main" id="{041781E5-87A3-4B83-AC07-72EE7A69740C}"/>
                      </a:ext>
                    </a:extLst>
                  </p:cNvPr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1535;p12">
                    <a:extLst>
                      <a:ext uri="{FF2B5EF4-FFF2-40B4-BE49-F238E27FC236}">
                        <a16:creationId xmlns:a16="http://schemas.microsoft.com/office/drawing/2014/main" id="{FC23B223-68AB-4546-9735-D28C31781B62}"/>
                      </a:ext>
                    </a:extLst>
                  </p:cNvPr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1536;p12">
                    <a:extLst>
                      <a:ext uri="{FF2B5EF4-FFF2-40B4-BE49-F238E27FC236}">
                        <a16:creationId xmlns:a16="http://schemas.microsoft.com/office/drawing/2014/main" id="{40759B3D-69EF-47BE-AA49-186F2D0D73E7}"/>
                      </a:ext>
                    </a:extLst>
                  </p:cNvPr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35" name="Google Shape;1537;p12">
                  <a:extLst>
                    <a:ext uri="{FF2B5EF4-FFF2-40B4-BE49-F238E27FC236}">
                      <a16:creationId xmlns:a16="http://schemas.microsoft.com/office/drawing/2014/main" id="{CF112454-EBB7-4522-A282-48F44832BC14}"/>
                    </a:ext>
                  </a:extLst>
                </p:cNvPr>
                <p:cNvSpPr/>
                <p:nvPr/>
              </p:nvSpPr>
              <p:spPr>
                <a:xfrm>
                  <a:off x="3923177" y="404687"/>
                  <a:ext cx="17700" cy="25731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3" name="Google Shape;1538;p12">
              <a:extLst>
                <a:ext uri="{FF2B5EF4-FFF2-40B4-BE49-F238E27FC236}">
                  <a16:creationId xmlns:a16="http://schemas.microsoft.com/office/drawing/2014/main" id="{C28DF69C-62A1-4AF5-93C3-764B3122EFD7}"/>
                </a:ext>
              </a:extLst>
            </p:cNvPr>
            <p:cNvGrpSpPr/>
            <p:nvPr/>
          </p:nvGrpSpPr>
          <p:grpSpPr>
            <a:xfrm>
              <a:off x="7260997" y="0"/>
              <a:ext cx="985363" cy="4610929"/>
              <a:chOff x="1192601" y="-2473021"/>
              <a:chExt cx="1046700" cy="4897949"/>
            </a:xfrm>
          </p:grpSpPr>
          <p:grpSp>
            <p:nvGrpSpPr>
              <p:cNvPr id="422" name="Google Shape;1539;p12">
                <a:extLst>
                  <a:ext uri="{FF2B5EF4-FFF2-40B4-BE49-F238E27FC236}">
                    <a16:creationId xmlns:a16="http://schemas.microsoft.com/office/drawing/2014/main" id="{2071CEE5-223C-442B-B482-D474BA916C1A}"/>
                  </a:ext>
                </a:extLst>
              </p:cNvPr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30" name="Google Shape;1540;p12">
                  <a:extLst>
                    <a:ext uri="{FF2B5EF4-FFF2-40B4-BE49-F238E27FC236}">
                      <a16:creationId xmlns:a16="http://schemas.microsoft.com/office/drawing/2014/main" id="{3CB0FE75-8710-410D-9199-41A1F30B6C5A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Google Shape;1541;p12">
                  <a:extLst>
                    <a:ext uri="{FF2B5EF4-FFF2-40B4-BE49-F238E27FC236}">
                      <a16:creationId xmlns:a16="http://schemas.microsoft.com/office/drawing/2014/main" id="{96B9FC2F-549E-46F4-BF14-DFCEF696317F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3" name="Google Shape;1542;p12">
                <a:extLst>
                  <a:ext uri="{FF2B5EF4-FFF2-40B4-BE49-F238E27FC236}">
                    <a16:creationId xmlns:a16="http://schemas.microsoft.com/office/drawing/2014/main" id="{0BDE76C6-E122-4976-909B-A38088B72440}"/>
                  </a:ext>
                </a:extLst>
              </p:cNvPr>
              <p:cNvGrpSpPr/>
              <p:nvPr/>
            </p:nvGrpSpPr>
            <p:grpSpPr>
              <a:xfrm>
                <a:off x="1417979" y="-2473021"/>
                <a:ext cx="580390" cy="4604206"/>
                <a:chOff x="522260" y="-312241"/>
                <a:chExt cx="530958" cy="4212063"/>
              </a:xfrm>
            </p:grpSpPr>
            <p:grpSp>
              <p:nvGrpSpPr>
                <p:cNvPr id="424" name="Google Shape;1543;p12">
                  <a:extLst>
                    <a:ext uri="{FF2B5EF4-FFF2-40B4-BE49-F238E27FC236}">
                      <a16:creationId xmlns:a16="http://schemas.microsoft.com/office/drawing/2014/main" id="{154131F7-0061-4BD7-B3CB-594574DFED6C}"/>
                    </a:ext>
                  </a:extLst>
                </p:cNvPr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426" name="Google Shape;1544;p12">
                    <a:extLst>
                      <a:ext uri="{FF2B5EF4-FFF2-40B4-BE49-F238E27FC236}">
                        <a16:creationId xmlns:a16="http://schemas.microsoft.com/office/drawing/2014/main" id="{E1001B3A-4A54-47DB-9444-A94AD318E488}"/>
                      </a:ext>
                    </a:extLst>
                  </p:cNvPr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1545;p12">
                    <a:extLst>
                      <a:ext uri="{FF2B5EF4-FFF2-40B4-BE49-F238E27FC236}">
                        <a16:creationId xmlns:a16="http://schemas.microsoft.com/office/drawing/2014/main" id="{2CF22239-1373-40F0-84A3-87CE63D7E82E}"/>
                      </a:ext>
                    </a:extLst>
                  </p:cNvPr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8" name="Google Shape;1546;p12">
                    <a:extLst>
                      <a:ext uri="{FF2B5EF4-FFF2-40B4-BE49-F238E27FC236}">
                        <a16:creationId xmlns:a16="http://schemas.microsoft.com/office/drawing/2014/main" id="{513FD02B-8F1B-4291-B506-9BAAB3707413}"/>
                      </a:ext>
                    </a:extLst>
                  </p:cNvPr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9" name="Google Shape;1547;p12">
                    <a:extLst>
                      <a:ext uri="{FF2B5EF4-FFF2-40B4-BE49-F238E27FC236}">
                        <a16:creationId xmlns:a16="http://schemas.microsoft.com/office/drawing/2014/main" id="{CE7979B6-FC49-4A73-89DE-FC10111A17DA}"/>
                      </a:ext>
                    </a:extLst>
                  </p:cNvPr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25" name="Google Shape;1548;p12">
                  <a:extLst>
                    <a:ext uri="{FF2B5EF4-FFF2-40B4-BE49-F238E27FC236}">
                      <a16:creationId xmlns:a16="http://schemas.microsoft.com/office/drawing/2014/main" id="{E9580F03-CE52-4DC2-9AB3-13707AF79D8F}"/>
                    </a:ext>
                  </a:extLst>
                </p:cNvPr>
                <p:cNvSpPr/>
                <p:nvPr/>
              </p:nvSpPr>
              <p:spPr>
                <a:xfrm>
                  <a:off x="786930" y="-312241"/>
                  <a:ext cx="17700" cy="32904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4" name="Google Shape;1549;p12">
              <a:extLst>
                <a:ext uri="{FF2B5EF4-FFF2-40B4-BE49-F238E27FC236}">
                  <a16:creationId xmlns:a16="http://schemas.microsoft.com/office/drawing/2014/main" id="{641601DD-7BE4-4A85-A353-0DA28C5AE357}"/>
                </a:ext>
              </a:extLst>
            </p:cNvPr>
            <p:cNvGrpSpPr/>
            <p:nvPr/>
          </p:nvGrpSpPr>
          <p:grpSpPr>
            <a:xfrm>
              <a:off x="7310064" y="1807216"/>
              <a:ext cx="148551" cy="170121"/>
              <a:chOff x="3462796" y="2555878"/>
              <a:chExt cx="157798" cy="180711"/>
            </a:xfrm>
          </p:grpSpPr>
          <p:sp>
            <p:nvSpPr>
              <p:cNvPr id="416" name="Google Shape;1550;p12">
                <a:extLst>
                  <a:ext uri="{FF2B5EF4-FFF2-40B4-BE49-F238E27FC236}">
                    <a16:creationId xmlns:a16="http://schemas.microsoft.com/office/drawing/2014/main" id="{74C23938-F540-48E8-B7DE-9B7179AA0B35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1551;p12">
                <a:extLst>
                  <a:ext uri="{FF2B5EF4-FFF2-40B4-BE49-F238E27FC236}">
                    <a16:creationId xmlns:a16="http://schemas.microsoft.com/office/drawing/2014/main" id="{3E137B50-0629-4527-8631-5E81D72A9261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1552;p12">
                <a:extLst>
                  <a:ext uri="{FF2B5EF4-FFF2-40B4-BE49-F238E27FC236}">
                    <a16:creationId xmlns:a16="http://schemas.microsoft.com/office/drawing/2014/main" id="{809D00A4-2A8E-433E-ABF6-6E8E5F96B356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1553;p12">
                <a:extLst>
                  <a:ext uri="{FF2B5EF4-FFF2-40B4-BE49-F238E27FC236}">
                    <a16:creationId xmlns:a16="http://schemas.microsoft.com/office/drawing/2014/main" id="{768524F3-D2B5-4F1C-A6B2-68B16AEDCD18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1554;p12">
                <a:extLst>
                  <a:ext uri="{FF2B5EF4-FFF2-40B4-BE49-F238E27FC236}">
                    <a16:creationId xmlns:a16="http://schemas.microsoft.com/office/drawing/2014/main" id="{4ED9AC36-B918-47B4-8673-1DBF962423EB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1555;p12">
                <a:extLst>
                  <a:ext uri="{FF2B5EF4-FFF2-40B4-BE49-F238E27FC236}">
                    <a16:creationId xmlns:a16="http://schemas.microsoft.com/office/drawing/2014/main" id="{CE468DFC-376A-4EC5-998B-88FA90478F38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" name="Google Shape;1556;p12">
              <a:extLst>
                <a:ext uri="{FF2B5EF4-FFF2-40B4-BE49-F238E27FC236}">
                  <a16:creationId xmlns:a16="http://schemas.microsoft.com/office/drawing/2014/main" id="{CCAA6CD1-00FD-4291-80D8-EE32140AEA32}"/>
                </a:ext>
              </a:extLst>
            </p:cNvPr>
            <p:cNvGrpSpPr/>
            <p:nvPr/>
          </p:nvGrpSpPr>
          <p:grpSpPr>
            <a:xfrm>
              <a:off x="6425530" y="0"/>
              <a:ext cx="985363" cy="3010692"/>
              <a:chOff x="6010934" y="-404723"/>
              <a:chExt cx="1046700" cy="3198101"/>
            </a:xfrm>
          </p:grpSpPr>
          <p:grpSp>
            <p:nvGrpSpPr>
              <p:cNvPr id="406" name="Google Shape;1557;p12">
                <a:extLst>
                  <a:ext uri="{FF2B5EF4-FFF2-40B4-BE49-F238E27FC236}">
                    <a16:creationId xmlns:a16="http://schemas.microsoft.com/office/drawing/2014/main" id="{8EF947F4-A4CC-4EDC-B42A-F8FF28EC90BE}"/>
                  </a:ext>
                </a:extLst>
              </p:cNvPr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14" name="Google Shape;1558;p12">
                  <a:extLst>
                    <a:ext uri="{FF2B5EF4-FFF2-40B4-BE49-F238E27FC236}">
                      <a16:creationId xmlns:a16="http://schemas.microsoft.com/office/drawing/2014/main" id="{5B0BEAC8-A589-49CF-86EA-ECD241DA155B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Google Shape;1559;p12">
                  <a:extLst>
                    <a:ext uri="{FF2B5EF4-FFF2-40B4-BE49-F238E27FC236}">
                      <a16:creationId xmlns:a16="http://schemas.microsoft.com/office/drawing/2014/main" id="{9E2D8604-EBBE-4512-AAE2-A682A737BF96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7" name="Google Shape;1560;p12">
                <a:extLst>
                  <a:ext uri="{FF2B5EF4-FFF2-40B4-BE49-F238E27FC236}">
                    <a16:creationId xmlns:a16="http://schemas.microsoft.com/office/drawing/2014/main" id="{A0958EE7-96AA-4BAB-AA2A-AA0F6ACC58BE}"/>
                  </a:ext>
                </a:extLst>
              </p:cNvPr>
              <p:cNvGrpSpPr/>
              <p:nvPr/>
            </p:nvGrpSpPr>
            <p:grpSpPr>
              <a:xfrm>
                <a:off x="6308747" y="-404723"/>
                <a:ext cx="441786" cy="2976610"/>
                <a:chOff x="1121941" y="1239413"/>
                <a:chExt cx="404159" cy="2723090"/>
              </a:xfrm>
            </p:grpSpPr>
            <p:sp>
              <p:nvSpPr>
                <p:cNvPr id="408" name="Google Shape;1561;p12">
                  <a:extLst>
                    <a:ext uri="{FF2B5EF4-FFF2-40B4-BE49-F238E27FC236}">
                      <a16:creationId xmlns:a16="http://schemas.microsoft.com/office/drawing/2014/main" id="{944F7BB3-AD87-4689-AB09-FC663BD935E6}"/>
                    </a:ext>
                  </a:extLst>
                </p:cNvPr>
                <p:cNvSpPr/>
                <p:nvPr/>
              </p:nvSpPr>
              <p:spPr>
                <a:xfrm>
                  <a:off x="1308652" y="1239413"/>
                  <a:ext cx="17700" cy="1738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9" name="Google Shape;1562;p12">
                  <a:extLst>
                    <a:ext uri="{FF2B5EF4-FFF2-40B4-BE49-F238E27FC236}">
                      <a16:creationId xmlns:a16="http://schemas.microsoft.com/office/drawing/2014/main" id="{01ED915F-43CC-4CC1-ABAD-7B1FED71F7D2}"/>
                    </a:ext>
                  </a:extLst>
                </p:cNvPr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410" name="Google Shape;1563;p12">
                    <a:extLst>
                      <a:ext uri="{FF2B5EF4-FFF2-40B4-BE49-F238E27FC236}">
                        <a16:creationId xmlns:a16="http://schemas.microsoft.com/office/drawing/2014/main" id="{2D3564EF-DB4A-4EA5-BBC3-88F26EE9C485}"/>
                      </a:ext>
                    </a:extLst>
                  </p:cNvPr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1564;p12">
                    <a:extLst>
                      <a:ext uri="{FF2B5EF4-FFF2-40B4-BE49-F238E27FC236}">
                        <a16:creationId xmlns:a16="http://schemas.microsoft.com/office/drawing/2014/main" id="{235E5EBE-7B27-48C2-8C4A-92F77CB9793F}"/>
                      </a:ext>
                    </a:extLst>
                  </p:cNvPr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1565;p12">
                    <a:extLst>
                      <a:ext uri="{FF2B5EF4-FFF2-40B4-BE49-F238E27FC236}">
                        <a16:creationId xmlns:a16="http://schemas.microsoft.com/office/drawing/2014/main" id="{596D4FB2-7C6F-4DA8-928C-AD31AC6B3336}"/>
                      </a:ext>
                    </a:extLst>
                  </p:cNvPr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" name="Google Shape;1566;p12">
                    <a:extLst>
                      <a:ext uri="{FF2B5EF4-FFF2-40B4-BE49-F238E27FC236}">
                        <a16:creationId xmlns:a16="http://schemas.microsoft.com/office/drawing/2014/main" id="{CE20F93D-05DC-46FC-A5F1-DE1186326AE5}"/>
                      </a:ext>
                    </a:extLst>
                  </p:cNvPr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7E67A9-DB85-450C-A7A0-D99710C12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66" y="124091"/>
            <a:ext cx="8498561" cy="6523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69BF54-39E6-683D-9063-E82B45778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015" y="901281"/>
            <a:ext cx="4024909" cy="747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B52D5-1BE0-0342-8B36-0851ABA500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09" t="24617" r="1" b="-251"/>
          <a:stretch/>
        </p:blipFill>
        <p:spPr>
          <a:xfrm>
            <a:off x="1578319" y="2383021"/>
            <a:ext cx="6550237" cy="3374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575F9E-B85A-D331-E145-17F6C91591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524" b="58710"/>
          <a:stretch/>
        </p:blipFill>
        <p:spPr>
          <a:xfrm>
            <a:off x="1255513" y="1236968"/>
            <a:ext cx="2819654" cy="1841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DE6DB2-6BF9-8F00-F969-0C945F381E21}"/>
              </a:ext>
            </a:extLst>
          </p:cNvPr>
          <p:cNvSpPr txBox="1"/>
          <p:nvPr/>
        </p:nvSpPr>
        <p:spPr>
          <a:xfrm>
            <a:off x="4417852" y="2254831"/>
            <a:ext cx="130276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80 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C4A8C5-85D7-DE3B-7839-95833BE7E126}"/>
              </a:ext>
            </a:extLst>
          </p:cNvPr>
          <p:cNvSpPr txBox="1"/>
          <p:nvPr/>
        </p:nvSpPr>
        <p:spPr>
          <a:xfrm>
            <a:off x="4294187" y="3916693"/>
            <a:ext cx="130276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100 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91E17B-91FB-E827-D882-33AA1F2A2EE9}"/>
              </a:ext>
            </a:extLst>
          </p:cNvPr>
          <p:cNvSpPr txBox="1"/>
          <p:nvPr/>
        </p:nvSpPr>
        <p:spPr>
          <a:xfrm>
            <a:off x="1070562" y="4698411"/>
            <a:ext cx="55946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2800" b="1" dirty="0">
                <a:solidFill>
                  <a:srgbClr val="FF0000"/>
                </a:solidFill>
              </a:rPr>
              <a:t>مجموع قياسات زوايا المثلث الداخلة = 180</a:t>
            </a:r>
            <a:r>
              <a:rPr lang="ar-K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3200" b="1" dirty="0">
              <a:solidFill>
                <a:srgbClr val="FF0000"/>
              </a:solidFill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FDD2D526-0756-C274-C311-91A2D6EB8913}"/>
              </a:ext>
            </a:extLst>
          </p:cNvPr>
          <p:cNvGrpSpPr/>
          <p:nvPr/>
        </p:nvGrpSpPr>
        <p:grpSpPr>
          <a:xfrm>
            <a:off x="1111296" y="3132189"/>
            <a:ext cx="5594656" cy="1015663"/>
            <a:chOff x="723137" y="2866180"/>
            <a:chExt cx="5594656" cy="10156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932306-A48F-A77D-7B88-9B5E9C950668}"/>
                </a:ext>
              </a:extLst>
            </p:cNvPr>
            <p:cNvSpPr txBox="1"/>
            <p:nvPr/>
          </p:nvSpPr>
          <p:spPr>
            <a:xfrm>
              <a:off x="723137" y="2866180"/>
              <a:ext cx="559465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KW" sz="2800" b="1" dirty="0">
                  <a:solidFill>
                    <a:srgbClr val="FF0000"/>
                  </a:solidFill>
                </a:rPr>
                <a:t>الزاوية الخارجة للمثلث = زاويتا المثلث ما عدا المجاورة لها</a:t>
              </a:r>
              <a:r>
                <a:rPr lang="ar-KW" sz="3200" b="1" dirty="0">
                  <a:solidFill>
                    <a:srgbClr val="FF0000"/>
                  </a:solidFill>
                </a:rPr>
                <a:t>                 50 + 30 = 80</a:t>
              </a:r>
            </a:p>
          </p:txBody>
        </p:sp>
        <p:sp>
          <p:nvSpPr>
            <p:cNvPr id="2" name="مربع نص 6">
              <a:extLst>
                <a:ext uri="{FF2B5EF4-FFF2-40B4-BE49-F238E27FC236}">
                  <a16:creationId xmlns:a16="http://schemas.microsoft.com/office/drawing/2014/main" id="{15D82528-AE54-8EAD-D88F-5D3B86E2033A}"/>
                </a:ext>
              </a:extLst>
            </p:cNvPr>
            <p:cNvSpPr txBox="1"/>
            <p:nvPr/>
          </p:nvSpPr>
          <p:spPr>
            <a:xfrm>
              <a:off x="3789388" y="3211907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  <p:sp>
          <p:nvSpPr>
            <p:cNvPr id="5" name="مربع نص 6">
              <a:extLst>
                <a:ext uri="{FF2B5EF4-FFF2-40B4-BE49-F238E27FC236}">
                  <a16:creationId xmlns:a16="http://schemas.microsoft.com/office/drawing/2014/main" id="{15D82528-AE54-8EAD-D88F-5D3B86E2033A}"/>
                </a:ext>
              </a:extLst>
            </p:cNvPr>
            <p:cNvSpPr txBox="1"/>
            <p:nvPr/>
          </p:nvSpPr>
          <p:spPr>
            <a:xfrm>
              <a:off x="4402864" y="3257520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  <p:sp>
          <p:nvSpPr>
            <p:cNvPr id="13" name="مربع نص 6">
              <a:extLst>
                <a:ext uri="{FF2B5EF4-FFF2-40B4-BE49-F238E27FC236}">
                  <a16:creationId xmlns:a16="http://schemas.microsoft.com/office/drawing/2014/main" id="{67FDB0DD-D9D7-CDBC-7826-60336C773FA7}"/>
                </a:ext>
              </a:extLst>
            </p:cNvPr>
            <p:cNvSpPr txBox="1"/>
            <p:nvPr/>
          </p:nvSpPr>
          <p:spPr>
            <a:xfrm>
              <a:off x="3163972" y="3280342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70359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roup 393">
            <a:extLst>
              <a:ext uri="{FF2B5EF4-FFF2-40B4-BE49-F238E27FC236}">
                <a16:creationId xmlns:a16="http://schemas.microsoft.com/office/drawing/2014/main" id="{A4469876-83D9-4285-9099-2C9973F78019}"/>
              </a:ext>
            </a:extLst>
          </p:cNvPr>
          <p:cNvGrpSpPr/>
          <p:nvPr/>
        </p:nvGrpSpPr>
        <p:grpSpPr>
          <a:xfrm>
            <a:off x="9161997" y="103"/>
            <a:ext cx="2756905" cy="4764591"/>
            <a:chOff x="6425530" y="0"/>
            <a:chExt cx="2756905" cy="4764591"/>
          </a:xfrm>
        </p:grpSpPr>
        <p:grpSp>
          <p:nvGrpSpPr>
            <p:cNvPr id="395" name="Google Shape;1477;p12">
              <a:extLst>
                <a:ext uri="{FF2B5EF4-FFF2-40B4-BE49-F238E27FC236}">
                  <a16:creationId xmlns:a16="http://schemas.microsoft.com/office/drawing/2014/main" id="{E785D952-6E66-49BC-B745-655762C99907}"/>
                </a:ext>
              </a:extLst>
            </p:cNvPr>
            <p:cNvGrpSpPr/>
            <p:nvPr/>
          </p:nvGrpSpPr>
          <p:grpSpPr>
            <a:xfrm>
              <a:off x="7374896" y="4521435"/>
              <a:ext cx="230809" cy="243156"/>
              <a:chOff x="3770248" y="2527300"/>
              <a:chExt cx="180404" cy="190055"/>
            </a:xfrm>
          </p:grpSpPr>
          <p:sp>
            <p:nvSpPr>
              <p:cNvPr id="481" name="Google Shape;1478;p12">
                <a:extLst>
                  <a:ext uri="{FF2B5EF4-FFF2-40B4-BE49-F238E27FC236}">
                    <a16:creationId xmlns:a16="http://schemas.microsoft.com/office/drawing/2014/main" id="{3783B571-EA18-4279-9083-00CE09246B9E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1479;p12">
                <a:extLst>
                  <a:ext uri="{FF2B5EF4-FFF2-40B4-BE49-F238E27FC236}">
                    <a16:creationId xmlns:a16="http://schemas.microsoft.com/office/drawing/2014/main" id="{997E9EFB-3F06-45DF-B9C5-B3AA2C9DFD7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1480;p12">
                <a:extLst>
                  <a:ext uri="{FF2B5EF4-FFF2-40B4-BE49-F238E27FC236}">
                    <a16:creationId xmlns:a16="http://schemas.microsoft.com/office/drawing/2014/main" id="{CC30A61D-1C25-4E10-B400-4146744973F4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1481;p12">
                <a:extLst>
                  <a:ext uri="{FF2B5EF4-FFF2-40B4-BE49-F238E27FC236}">
                    <a16:creationId xmlns:a16="http://schemas.microsoft.com/office/drawing/2014/main" id="{EC5CF10F-E371-4616-A8A7-1E0DD0034D1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6" name="Google Shape;1482;p12">
              <a:extLst>
                <a:ext uri="{FF2B5EF4-FFF2-40B4-BE49-F238E27FC236}">
                  <a16:creationId xmlns:a16="http://schemas.microsoft.com/office/drawing/2014/main" id="{30245F7C-EBE6-45E5-8066-122A2D5E1792}"/>
                </a:ext>
              </a:extLst>
            </p:cNvPr>
            <p:cNvGrpSpPr/>
            <p:nvPr/>
          </p:nvGrpSpPr>
          <p:grpSpPr>
            <a:xfrm>
              <a:off x="8747492" y="2424502"/>
              <a:ext cx="230809" cy="243156"/>
              <a:chOff x="3770248" y="2527300"/>
              <a:chExt cx="180404" cy="190055"/>
            </a:xfrm>
          </p:grpSpPr>
          <p:sp>
            <p:nvSpPr>
              <p:cNvPr id="477" name="Google Shape;1483;p12">
                <a:extLst>
                  <a:ext uri="{FF2B5EF4-FFF2-40B4-BE49-F238E27FC236}">
                    <a16:creationId xmlns:a16="http://schemas.microsoft.com/office/drawing/2014/main" id="{C18AC1E1-258B-4FC7-886C-211CA587D93C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1484;p12">
                <a:extLst>
                  <a:ext uri="{FF2B5EF4-FFF2-40B4-BE49-F238E27FC236}">
                    <a16:creationId xmlns:a16="http://schemas.microsoft.com/office/drawing/2014/main" id="{F100E9F4-6F6D-42C7-9AA7-B67ED451783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1485;p12">
                <a:extLst>
                  <a:ext uri="{FF2B5EF4-FFF2-40B4-BE49-F238E27FC236}">
                    <a16:creationId xmlns:a16="http://schemas.microsoft.com/office/drawing/2014/main" id="{A5A8F860-C12C-4795-A9BE-8292568D77A6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1486;p12">
                <a:extLst>
                  <a:ext uri="{FF2B5EF4-FFF2-40B4-BE49-F238E27FC236}">
                    <a16:creationId xmlns:a16="http://schemas.microsoft.com/office/drawing/2014/main" id="{22F86912-CF81-409C-8BDE-18119FED2A2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7" name="Google Shape;1487;p12">
              <a:extLst>
                <a:ext uri="{FF2B5EF4-FFF2-40B4-BE49-F238E27FC236}">
                  <a16:creationId xmlns:a16="http://schemas.microsoft.com/office/drawing/2014/main" id="{03E822CA-C75B-4CCC-907A-0BC4012630E4}"/>
                </a:ext>
              </a:extLst>
            </p:cNvPr>
            <p:cNvGrpSpPr/>
            <p:nvPr/>
          </p:nvGrpSpPr>
          <p:grpSpPr>
            <a:xfrm rot="5400000">
              <a:off x="8655377" y="3665221"/>
              <a:ext cx="201871" cy="231166"/>
              <a:chOff x="3462796" y="2555878"/>
              <a:chExt cx="157798" cy="180711"/>
            </a:xfrm>
          </p:grpSpPr>
          <p:sp>
            <p:nvSpPr>
              <p:cNvPr id="471" name="Google Shape;1488;p12">
                <a:extLst>
                  <a:ext uri="{FF2B5EF4-FFF2-40B4-BE49-F238E27FC236}">
                    <a16:creationId xmlns:a16="http://schemas.microsoft.com/office/drawing/2014/main" id="{8EF6BAB6-7DAF-4E97-B201-B78E4070B2BB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1489;p12">
                <a:extLst>
                  <a:ext uri="{FF2B5EF4-FFF2-40B4-BE49-F238E27FC236}">
                    <a16:creationId xmlns:a16="http://schemas.microsoft.com/office/drawing/2014/main" id="{3FE8C45D-C85A-4553-BD22-DA893625D5C9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1490;p12">
                <a:extLst>
                  <a:ext uri="{FF2B5EF4-FFF2-40B4-BE49-F238E27FC236}">
                    <a16:creationId xmlns:a16="http://schemas.microsoft.com/office/drawing/2014/main" id="{2DB410B9-7D82-4D9B-9A7D-90FD69AB8A55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1491;p12">
                <a:extLst>
                  <a:ext uri="{FF2B5EF4-FFF2-40B4-BE49-F238E27FC236}">
                    <a16:creationId xmlns:a16="http://schemas.microsoft.com/office/drawing/2014/main" id="{243433BC-E9E6-4F83-B195-7A2D30BB8066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1492;p12">
                <a:extLst>
                  <a:ext uri="{FF2B5EF4-FFF2-40B4-BE49-F238E27FC236}">
                    <a16:creationId xmlns:a16="http://schemas.microsoft.com/office/drawing/2014/main" id="{9E3E92CA-4583-4F51-99E2-7DD13B05B423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1493;p12">
                <a:extLst>
                  <a:ext uri="{FF2B5EF4-FFF2-40B4-BE49-F238E27FC236}">
                    <a16:creationId xmlns:a16="http://schemas.microsoft.com/office/drawing/2014/main" id="{9738D6E8-4469-4822-81C8-59AABC4F4E55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1494;p12">
              <a:extLst>
                <a:ext uri="{FF2B5EF4-FFF2-40B4-BE49-F238E27FC236}">
                  <a16:creationId xmlns:a16="http://schemas.microsoft.com/office/drawing/2014/main" id="{B73A7B35-CFCE-47F1-A07D-E02CD98A856E}"/>
                </a:ext>
              </a:extLst>
            </p:cNvPr>
            <p:cNvGrpSpPr/>
            <p:nvPr/>
          </p:nvGrpSpPr>
          <p:grpSpPr>
            <a:xfrm rot="-2700000">
              <a:off x="8038130" y="1128089"/>
              <a:ext cx="169840" cy="178926"/>
              <a:chOff x="3770248" y="2527300"/>
              <a:chExt cx="180404" cy="190055"/>
            </a:xfrm>
          </p:grpSpPr>
          <p:sp>
            <p:nvSpPr>
              <p:cNvPr id="467" name="Google Shape;1495;p12">
                <a:extLst>
                  <a:ext uri="{FF2B5EF4-FFF2-40B4-BE49-F238E27FC236}">
                    <a16:creationId xmlns:a16="http://schemas.microsoft.com/office/drawing/2014/main" id="{005D9AC1-DD42-4B96-B17D-911BFCC2DF6F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1496;p12">
                <a:extLst>
                  <a:ext uri="{FF2B5EF4-FFF2-40B4-BE49-F238E27FC236}">
                    <a16:creationId xmlns:a16="http://schemas.microsoft.com/office/drawing/2014/main" id="{45B56991-8F3F-4CA3-8087-F9A4C2F954EE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1497;p12">
                <a:extLst>
                  <a:ext uri="{FF2B5EF4-FFF2-40B4-BE49-F238E27FC236}">
                    <a16:creationId xmlns:a16="http://schemas.microsoft.com/office/drawing/2014/main" id="{577D339E-E5F2-4D1B-96DC-169EB46FCA20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1498;p12">
                <a:extLst>
                  <a:ext uri="{FF2B5EF4-FFF2-40B4-BE49-F238E27FC236}">
                    <a16:creationId xmlns:a16="http://schemas.microsoft.com/office/drawing/2014/main" id="{97741F4E-30DB-48BA-ACD4-EFCD0636D38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9" name="Google Shape;1499;p12">
              <a:extLst>
                <a:ext uri="{FF2B5EF4-FFF2-40B4-BE49-F238E27FC236}">
                  <a16:creationId xmlns:a16="http://schemas.microsoft.com/office/drawing/2014/main" id="{08F413CA-46D9-4742-933F-51E8644457B1}"/>
                </a:ext>
              </a:extLst>
            </p:cNvPr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459" name="Google Shape;1500;p12">
                <a:extLst>
                  <a:ext uri="{FF2B5EF4-FFF2-40B4-BE49-F238E27FC236}">
                    <a16:creationId xmlns:a16="http://schemas.microsoft.com/office/drawing/2014/main" id="{E9099D5A-5136-4736-903C-E61B9638B687}"/>
                  </a:ext>
                </a:extLst>
              </p:cNvPr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Google Shape;1501;p12">
                <a:extLst>
                  <a:ext uri="{FF2B5EF4-FFF2-40B4-BE49-F238E27FC236}">
                    <a16:creationId xmlns:a16="http://schemas.microsoft.com/office/drawing/2014/main" id="{8C4FFFE4-C950-41D0-AE9C-4FD93F79348A}"/>
                  </a:ext>
                </a:extLst>
              </p:cNvPr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61" name="Google Shape;1502;p12">
                <a:extLst>
                  <a:ext uri="{FF2B5EF4-FFF2-40B4-BE49-F238E27FC236}">
                    <a16:creationId xmlns:a16="http://schemas.microsoft.com/office/drawing/2014/main" id="{D3262533-FEDB-4D71-9D5C-6A2C6CBC6D1E}"/>
                  </a:ext>
                </a:extLst>
              </p:cNvPr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462" name="Google Shape;1503;p12">
                  <a:extLst>
                    <a:ext uri="{FF2B5EF4-FFF2-40B4-BE49-F238E27FC236}">
                      <a16:creationId xmlns:a16="http://schemas.microsoft.com/office/drawing/2014/main" id="{C89D2ACD-B561-405F-B7B7-1A09621C01A9}"/>
                    </a:ext>
                  </a:extLst>
                </p:cNvPr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464" name="Google Shape;1504;p12">
                    <a:extLst>
                      <a:ext uri="{FF2B5EF4-FFF2-40B4-BE49-F238E27FC236}">
                        <a16:creationId xmlns:a16="http://schemas.microsoft.com/office/drawing/2014/main" id="{EC15EAB2-91A5-47F6-A3CC-E597C98801CC}"/>
                      </a:ext>
                    </a:extLst>
                  </p:cNvPr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1505;p12">
                    <a:extLst>
                      <a:ext uri="{FF2B5EF4-FFF2-40B4-BE49-F238E27FC236}">
                        <a16:creationId xmlns:a16="http://schemas.microsoft.com/office/drawing/2014/main" id="{B6D1C195-DA4A-4BAA-B5CA-11B4C6BD5C6C}"/>
                      </a:ext>
                    </a:extLst>
                  </p:cNvPr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6" name="Google Shape;1506;p12">
                    <a:extLst>
                      <a:ext uri="{FF2B5EF4-FFF2-40B4-BE49-F238E27FC236}">
                        <a16:creationId xmlns:a16="http://schemas.microsoft.com/office/drawing/2014/main" id="{2616DA08-9FBC-4CE5-9CED-F3228C7CD04C}"/>
                      </a:ext>
                    </a:extLst>
                  </p:cNvPr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63" name="Google Shape;1507;p12">
                  <a:extLst>
                    <a:ext uri="{FF2B5EF4-FFF2-40B4-BE49-F238E27FC236}">
                      <a16:creationId xmlns:a16="http://schemas.microsoft.com/office/drawing/2014/main" id="{015E5D7B-BF2B-4F1A-AC1A-2DBE0300E0E6}"/>
                    </a:ext>
                  </a:extLst>
                </p:cNvPr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0" name="Google Shape;1508;p12">
              <a:extLst>
                <a:ext uri="{FF2B5EF4-FFF2-40B4-BE49-F238E27FC236}">
                  <a16:creationId xmlns:a16="http://schemas.microsoft.com/office/drawing/2014/main" id="{D8F32026-9355-47D1-A06A-88F37AB3112A}"/>
                </a:ext>
              </a:extLst>
            </p:cNvPr>
            <p:cNvGrpSpPr/>
            <p:nvPr/>
          </p:nvGrpSpPr>
          <p:grpSpPr>
            <a:xfrm>
              <a:off x="8330194" y="1"/>
              <a:ext cx="852241" cy="2239549"/>
              <a:chOff x="3961868" y="-465246"/>
              <a:chExt cx="905291" cy="2378956"/>
            </a:xfrm>
          </p:grpSpPr>
          <p:grpSp>
            <p:nvGrpSpPr>
              <p:cNvPr id="450" name="Google Shape;1509;p12">
                <a:extLst>
                  <a:ext uri="{FF2B5EF4-FFF2-40B4-BE49-F238E27FC236}">
                    <a16:creationId xmlns:a16="http://schemas.microsoft.com/office/drawing/2014/main" id="{0D1B0338-B8E1-4DD3-B0A6-881DA62E67B7}"/>
                  </a:ext>
                </a:extLst>
              </p:cNvPr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457" name="Google Shape;1510;p12">
                  <a:extLst>
                    <a:ext uri="{FF2B5EF4-FFF2-40B4-BE49-F238E27FC236}">
                      <a16:creationId xmlns:a16="http://schemas.microsoft.com/office/drawing/2014/main" id="{ED979AD0-86E2-474D-9233-DF0968B3A4C8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Google Shape;1511;p12">
                  <a:extLst>
                    <a:ext uri="{FF2B5EF4-FFF2-40B4-BE49-F238E27FC236}">
                      <a16:creationId xmlns:a16="http://schemas.microsoft.com/office/drawing/2014/main" id="{E8632B9C-F0FC-452C-AA65-E39A60AAA0C5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oogle Shape;1512;p12">
                <a:extLst>
                  <a:ext uri="{FF2B5EF4-FFF2-40B4-BE49-F238E27FC236}">
                    <a16:creationId xmlns:a16="http://schemas.microsoft.com/office/drawing/2014/main" id="{54ADB251-F47C-4E61-A050-6110B56D36FC}"/>
                  </a:ext>
                </a:extLst>
              </p:cNvPr>
              <p:cNvGrpSpPr/>
              <p:nvPr/>
            </p:nvGrpSpPr>
            <p:grpSpPr>
              <a:xfrm>
                <a:off x="4155315" y="-465246"/>
                <a:ext cx="522826" cy="2186340"/>
                <a:chOff x="2447534" y="1609676"/>
                <a:chExt cx="478297" cy="2000128"/>
              </a:xfrm>
            </p:grpSpPr>
            <p:grpSp>
              <p:nvGrpSpPr>
                <p:cNvPr id="452" name="Google Shape;1513;p12">
                  <a:extLst>
                    <a:ext uri="{FF2B5EF4-FFF2-40B4-BE49-F238E27FC236}">
                      <a16:creationId xmlns:a16="http://schemas.microsoft.com/office/drawing/2014/main" id="{67200A73-35D5-46E6-B030-75583F1FDFA5}"/>
                    </a:ext>
                  </a:extLst>
                </p:cNvPr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454" name="Google Shape;1514;p12">
                    <a:extLst>
                      <a:ext uri="{FF2B5EF4-FFF2-40B4-BE49-F238E27FC236}">
                        <a16:creationId xmlns:a16="http://schemas.microsoft.com/office/drawing/2014/main" id="{976F31A4-586A-4DA9-9097-0DCF1C797525}"/>
                      </a:ext>
                    </a:extLst>
                  </p:cNvPr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1515;p12">
                    <a:extLst>
                      <a:ext uri="{FF2B5EF4-FFF2-40B4-BE49-F238E27FC236}">
                        <a16:creationId xmlns:a16="http://schemas.microsoft.com/office/drawing/2014/main" id="{F2DB6B51-A348-4684-9738-3CBCB036206A}"/>
                      </a:ext>
                    </a:extLst>
                  </p:cNvPr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1516;p12">
                    <a:extLst>
                      <a:ext uri="{FF2B5EF4-FFF2-40B4-BE49-F238E27FC236}">
                        <a16:creationId xmlns:a16="http://schemas.microsoft.com/office/drawing/2014/main" id="{8337684E-ACCE-4862-B2FE-0008EF1C24D0}"/>
                      </a:ext>
                    </a:extLst>
                  </p:cNvPr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53" name="Google Shape;1517;p12">
                  <a:extLst>
                    <a:ext uri="{FF2B5EF4-FFF2-40B4-BE49-F238E27FC236}">
                      <a16:creationId xmlns:a16="http://schemas.microsoft.com/office/drawing/2014/main" id="{32B3913A-13A2-4CFC-825E-1566BF4FC9B4}"/>
                    </a:ext>
                  </a:extLst>
                </p:cNvPr>
                <p:cNvSpPr/>
                <p:nvPr/>
              </p:nvSpPr>
              <p:spPr>
                <a:xfrm>
                  <a:off x="2675605" y="1609676"/>
                  <a:ext cx="17700" cy="13683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1" name="Google Shape;1518;p12">
              <a:extLst>
                <a:ext uri="{FF2B5EF4-FFF2-40B4-BE49-F238E27FC236}">
                  <a16:creationId xmlns:a16="http://schemas.microsoft.com/office/drawing/2014/main" id="{7C9D251A-BD26-4ACD-8E57-70D7DF9E7A92}"/>
                </a:ext>
              </a:extLst>
            </p:cNvPr>
            <p:cNvGrpSpPr/>
            <p:nvPr/>
          </p:nvGrpSpPr>
          <p:grpSpPr>
            <a:xfrm>
              <a:off x="7811773" y="19"/>
              <a:ext cx="492189" cy="1147268"/>
              <a:chOff x="5194218" y="197272"/>
              <a:chExt cx="522827" cy="1218683"/>
            </a:xfrm>
          </p:grpSpPr>
          <p:grpSp>
            <p:nvGrpSpPr>
              <p:cNvPr id="441" name="Google Shape;1519;p12">
                <a:extLst>
                  <a:ext uri="{FF2B5EF4-FFF2-40B4-BE49-F238E27FC236}">
                    <a16:creationId xmlns:a16="http://schemas.microsoft.com/office/drawing/2014/main" id="{AFEBB212-7CFB-43B4-ADC7-AD5A857D3478}"/>
                  </a:ext>
                </a:extLst>
              </p:cNvPr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448" name="Google Shape;1520;p12">
                  <a:extLst>
                    <a:ext uri="{FF2B5EF4-FFF2-40B4-BE49-F238E27FC236}">
                      <a16:creationId xmlns:a16="http://schemas.microsoft.com/office/drawing/2014/main" id="{5289F4E6-B0A9-4B3D-BB30-BDE19B7A9EA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Google Shape;1521;p12">
                  <a:extLst>
                    <a:ext uri="{FF2B5EF4-FFF2-40B4-BE49-F238E27FC236}">
                      <a16:creationId xmlns:a16="http://schemas.microsoft.com/office/drawing/2014/main" id="{E10403BC-5161-4FDF-A1D2-B4EE720B1580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" name="Google Shape;1522;p12">
                <a:extLst>
                  <a:ext uri="{FF2B5EF4-FFF2-40B4-BE49-F238E27FC236}">
                    <a16:creationId xmlns:a16="http://schemas.microsoft.com/office/drawing/2014/main" id="{E4264447-A66B-42C8-B6C8-F0566A291DDB}"/>
                  </a:ext>
                </a:extLst>
              </p:cNvPr>
              <p:cNvGrpSpPr/>
              <p:nvPr/>
            </p:nvGrpSpPr>
            <p:grpSpPr>
              <a:xfrm>
                <a:off x="5371921" y="197272"/>
                <a:ext cx="182209" cy="1080483"/>
                <a:chOff x="3305183" y="2334136"/>
                <a:chExt cx="166690" cy="988457"/>
              </a:xfrm>
            </p:grpSpPr>
            <p:grpSp>
              <p:nvGrpSpPr>
                <p:cNvPr id="443" name="Google Shape;1523;p12">
                  <a:extLst>
                    <a:ext uri="{FF2B5EF4-FFF2-40B4-BE49-F238E27FC236}">
                      <a16:creationId xmlns:a16="http://schemas.microsoft.com/office/drawing/2014/main" id="{E0951BD8-73CF-4A2A-9F39-E176E490F3CE}"/>
                    </a:ext>
                  </a:extLst>
                </p:cNvPr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445" name="Google Shape;1524;p12">
                    <a:extLst>
                      <a:ext uri="{FF2B5EF4-FFF2-40B4-BE49-F238E27FC236}">
                        <a16:creationId xmlns:a16="http://schemas.microsoft.com/office/drawing/2014/main" id="{47787919-2704-4057-ADCF-E46B407F71B7}"/>
                      </a:ext>
                    </a:extLst>
                  </p:cNvPr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1525;p12">
                    <a:extLst>
                      <a:ext uri="{FF2B5EF4-FFF2-40B4-BE49-F238E27FC236}">
                        <a16:creationId xmlns:a16="http://schemas.microsoft.com/office/drawing/2014/main" id="{8B8F3446-DE7C-48A8-B18B-B576D8DEF06B}"/>
                      </a:ext>
                    </a:extLst>
                  </p:cNvPr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1526;p12">
                    <a:extLst>
                      <a:ext uri="{FF2B5EF4-FFF2-40B4-BE49-F238E27FC236}">
                        <a16:creationId xmlns:a16="http://schemas.microsoft.com/office/drawing/2014/main" id="{D24E621E-F815-4C63-887E-CBDD8A8DB3D1}"/>
                      </a:ext>
                    </a:extLst>
                  </p:cNvPr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4" name="Google Shape;1527;p12">
                  <a:extLst>
                    <a:ext uri="{FF2B5EF4-FFF2-40B4-BE49-F238E27FC236}">
                      <a16:creationId xmlns:a16="http://schemas.microsoft.com/office/drawing/2014/main" id="{4F73CFF5-C378-4FAE-85F6-A65744A08985}"/>
                    </a:ext>
                  </a:extLst>
                </p:cNvPr>
                <p:cNvSpPr/>
                <p:nvPr/>
              </p:nvSpPr>
              <p:spPr>
                <a:xfrm>
                  <a:off x="3375892" y="2334136"/>
                  <a:ext cx="17700" cy="643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2" name="Google Shape;1528;p12">
              <a:extLst>
                <a:ext uri="{FF2B5EF4-FFF2-40B4-BE49-F238E27FC236}">
                  <a16:creationId xmlns:a16="http://schemas.microsoft.com/office/drawing/2014/main" id="{293FC44F-2F5A-4AA6-8F97-E574F6DE1FA5}"/>
                </a:ext>
              </a:extLst>
            </p:cNvPr>
            <p:cNvGrpSpPr/>
            <p:nvPr/>
          </p:nvGrpSpPr>
          <p:grpSpPr>
            <a:xfrm>
              <a:off x="8018879" y="0"/>
              <a:ext cx="810166" cy="3722093"/>
              <a:chOff x="7824797" y="-929429"/>
              <a:chExt cx="860597" cy="3953785"/>
            </a:xfrm>
          </p:grpSpPr>
          <p:grpSp>
            <p:nvGrpSpPr>
              <p:cNvPr id="432" name="Google Shape;1529;p12">
                <a:extLst>
                  <a:ext uri="{FF2B5EF4-FFF2-40B4-BE49-F238E27FC236}">
                    <a16:creationId xmlns:a16="http://schemas.microsoft.com/office/drawing/2014/main" id="{B5AE680F-E3BF-4DB3-B9E3-1816CDD84A15}"/>
                  </a:ext>
                </a:extLst>
              </p:cNvPr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439" name="Google Shape;1530;p12">
                  <a:extLst>
                    <a:ext uri="{FF2B5EF4-FFF2-40B4-BE49-F238E27FC236}">
                      <a16:creationId xmlns:a16="http://schemas.microsoft.com/office/drawing/2014/main" id="{C46D33DF-E578-49CF-AA40-ED4344CC1B2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Google Shape;1531;p12">
                  <a:extLst>
                    <a:ext uri="{FF2B5EF4-FFF2-40B4-BE49-F238E27FC236}">
                      <a16:creationId xmlns:a16="http://schemas.microsoft.com/office/drawing/2014/main" id="{311AD269-D976-4FEA-B100-024AE2D2EFBD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3" name="Google Shape;1532;p12">
                <a:extLst>
                  <a:ext uri="{FF2B5EF4-FFF2-40B4-BE49-F238E27FC236}">
                    <a16:creationId xmlns:a16="http://schemas.microsoft.com/office/drawing/2014/main" id="{4E21B9A4-9446-46E7-926E-84C9E8C61255}"/>
                  </a:ext>
                </a:extLst>
              </p:cNvPr>
              <p:cNvGrpSpPr/>
              <p:nvPr/>
            </p:nvGrpSpPr>
            <p:grpSpPr>
              <a:xfrm>
                <a:off x="8100547" y="-929429"/>
                <a:ext cx="300376" cy="3735115"/>
                <a:chOff x="3792712" y="404687"/>
                <a:chExt cx="274793" cy="3416993"/>
              </a:xfrm>
            </p:grpSpPr>
            <p:grpSp>
              <p:nvGrpSpPr>
                <p:cNvPr id="434" name="Google Shape;1533;p12">
                  <a:extLst>
                    <a:ext uri="{FF2B5EF4-FFF2-40B4-BE49-F238E27FC236}">
                      <a16:creationId xmlns:a16="http://schemas.microsoft.com/office/drawing/2014/main" id="{CDB7AFCD-8D4E-4982-9735-8FBD8D90A952}"/>
                    </a:ext>
                  </a:extLst>
                </p:cNvPr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436" name="Google Shape;1534;p12">
                    <a:extLst>
                      <a:ext uri="{FF2B5EF4-FFF2-40B4-BE49-F238E27FC236}">
                        <a16:creationId xmlns:a16="http://schemas.microsoft.com/office/drawing/2014/main" id="{041781E5-87A3-4B83-AC07-72EE7A69740C}"/>
                      </a:ext>
                    </a:extLst>
                  </p:cNvPr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1535;p12">
                    <a:extLst>
                      <a:ext uri="{FF2B5EF4-FFF2-40B4-BE49-F238E27FC236}">
                        <a16:creationId xmlns:a16="http://schemas.microsoft.com/office/drawing/2014/main" id="{FC23B223-68AB-4546-9735-D28C31781B62}"/>
                      </a:ext>
                    </a:extLst>
                  </p:cNvPr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1536;p12">
                    <a:extLst>
                      <a:ext uri="{FF2B5EF4-FFF2-40B4-BE49-F238E27FC236}">
                        <a16:creationId xmlns:a16="http://schemas.microsoft.com/office/drawing/2014/main" id="{40759B3D-69EF-47BE-AA49-186F2D0D73E7}"/>
                      </a:ext>
                    </a:extLst>
                  </p:cNvPr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35" name="Google Shape;1537;p12">
                  <a:extLst>
                    <a:ext uri="{FF2B5EF4-FFF2-40B4-BE49-F238E27FC236}">
                      <a16:creationId xmlns:a16="http://schemas.microsoft.com/office/drawing/2014/main" id="{CF112454-EBB7-4522-A282-48F44832BC14}"/>
                    </a:ext>
                  </a:extLst>
                </p:cNvPr>
                <p:cNvSpPr/>
                <p:nvPr/>
              </p:nvSpPr>
              <p:spPr>
                <a:xfrm>
                  <a:off x="3923177" y="404687"/>
                  <a:ext cx="17700" cy="25731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3" name="Google Shape;1538;p12">
              <a:extLst>
                <a:ext uri="{FF2B5EF4-FFF2-40B4-BE49-F238E27FC236}">
                  <a16:creationId xmlns:a16="http://schemas.microsoft.com/office/drawing/2014/main" id="{C28DF69C-62A1-4AF5-93C3-764B3122EFD7}"/>
                </a:ext>
              </a:extLst>
            </p:cNvPr>
            <p:cNvGrpSpPr/>
            <p:nvPr/>
          </p:nvGrpSpPr>
          <p:grpSpPr>
            <a:xfrm>
              <a:off x="7260997" y="0"/>
              <a:ext cx="985363" cy="4610929"/>
              <a:chOff x="1192601" y="-2473021"/>
              <a:chExt cx="1046700" cy="4897949"/>
            </a:xfrm>
          </p:grpSpPr>
          <p:grpSp>
            <p:nvGrpSpPr>
              <p:cNvPr id="422" name="Google Shape;1539;p12">
                <a:extLst>
                  <a:ext uri="{FF2B5EF4-FFF2-40B4-BE49-F238E27FC236}">
                    <a16:creationId xmlns:a16="http://schemas.microsoft.com/office/drawing/2014/main" id="{2071CEE5-223C-442B-B482-D474BA916C1A}"/>
                  </a:ext>
                </a:extLst>
              </p:cNvPr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30" name="Google Shape;1540;p12">
                  <a:extLst>
                    <a:ext uri="{FF2B5EF4-FFF2-40B4-BE49-F238E27FC236}">
                      <a16:creationId xmlns:a16="http://schemas.microsoft.com/office/drawing/2014/main" id="{3CB0FE75-8710-410D-9199-41A1F30B6C5A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Google Shape;1541;p12">
                  <a:extLst>
                    <a:ext uri="{FF2B5EF4-FFF2-40B4-BE49-F238E27FC236}">
                      <a16:creationId xmlns:a16="http://schemas.microsoft.com/office/drawing/2014/main" id="{96B9FC2F-549E-46F4-BF14-DFCEF696317F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3" name="Google Shape;1542;p12">
                <a:extLst>
                  <a:ext uri="{FF2B5EF4-FFF2-40B4-BE49-F238E27FC236}">
                    <a16:creationId xmlns:a16="http://schemas.microsoft.com/office/drawing/2014/main" id="{0BDE76C6-E122-4976-909B-A38088B72440}"/>
                  </a:ext>
                </a:extLst>
              </p:cNvPr>
              <p:cNvGrpSpPr/>
              <p:nvPr/>
            </p:nvGrpSpPr>
            <p:grpSpPr>
              <a:xfrm>
                <a:off x="1417979" y="-2473021"/>
                <a:ext cx="580390" cy="4604206"/>
                <a:chOff x="522260" y="-312241"/>
                <a:chExt cx="530958" cy="4212063"/>
              </a:xfrm>
            </p:grpSpPr>
            <p:grpSp>
              <p:nvGrpSpPr>
                <p:cNvPr id="424" name="Google Shape;1543;p12">
                  <a:extLst>
                    <a:ext uri="{FF2B5EF4-FFF2-40B4-BE49-F238E27FC236}">
                      <a16:creationId xmlns:a16="http://schemas.microsoft.com/office/drawing/2014/main" id="{154131F7-0061-4BD7-B3CB-594574DFED6C}"/>
                    </a:ext>
                  </a:extLst>
                </p:cNvPr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426" name="Google Shape;1544;p12">
                    <a:extLst>
                      <a:ext uri="{FF2B5EF4-FFF2-40B4-BE49-F238E27FC236}">
                        <a16:creationId xmlns:a16="http://schemas.microsoft.com/office/drawing/2014/main" id="{E1001B3A-4A54-47DB-9444-A94AD318E488}"/>
                      </a:ext>
                    </a:extLst>
                  </p:cNvPr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1545;p12">
                    <a:extLst>
                      <a:ext uri="{FF2B5EF4-FFF2-40B4-BE49-F238E27FC236}">
                        <a16:creationId xmlns:a16="http://schemas.microsoft.com/office/drawing/2014/main" id="{2CF22239-1373-40F0-84A3-87CE63D7E82E}"/>
                      </a:ext>
                    </a:extLst>
                  </p:cNvPr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8" name="Google Shape;1546;p12">
                    <a:extLst>
                      <a:ext uri="{FF2B5EF4-FFF2-40B4-BE49-F238E27FC236}">
                        <a16:creationId xmlns:a16="http://schemas.microsoft.com/office/drawing/2014/main" id="{513FD02B-8F1B-4291-B506-9BAAB3707413}"/>
                      </a:ext>
                    </a:extLst>
                  </p:cNvPr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9" name="Google Shape;1547;p12">
                    <a:extLst>
                      <a:ext uri="{FF2B5EF4-FFF2-40B4-BE49-F238E27FC236}">
                        <a16:creationId xmlns:a16="http://schemas.microsoft.com/office/drawing/2014/main" id="{CE7979B6-FC49-4A73-89DE-FC10111A17DA}"/>
                      </a:ext>
                    </a:extLst>
                  </p:cNvPr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25" name="Google Shape;1548;p12">
                  <a:extLst>
                    <a:ext uri="{FF2B5EF4-FFF2-40B4-BE49-F238E27FC236}">
                      <a16:creationId xmlns:a16="http://schemas.microsoft.com/office/drawing/2014/main" id="{E9580F03-CE52-4DC2-9AB3-13707AF79D8F}"/>
                    </a:ext>
                  </a:extLst>
                </p:cNvPr>
                <p:cNvSpPr/>
                <p:nvPr/>
              </p:nvSpPr>
              <p:spPr>
                <a:xfrm>
                  <a:off x="786930" y="-312241"/>
                  <a:ext cx="17700" cy="32904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4" name="Google Shape;1549;p12">
              <a:extLst>
                <a:ext uri="{FF2B5EF4-FFF2-40B4-BE49-F238E27FC236}">
                  <a16:creationId xmlns:a16="http://schemas.microsoft.com/office/drawing/2014/main" id="{641601DD-7BE4-4A85-A353-0DA28C5AE357}"/>
                </a:ext>
              </a:extLst>
            </p:cNvPr>
            <p:cNvGrpSpPr/>
            <p:nvPr/>
          </p:nvGrpSpPr>
          <p:grpSpPr>
            <a:xfrm>
              <a:off x="7310064" y="1807216"/>
              <a:ext cx="148551" cy="170121"/>
              <a:chOff x="3462796" y="2555878"/>
              <a:chExt cx="157798" cy="180711"/>
            </a:xfrm>
          </p:grpSpPr>
          <p:sp>
            <p:nvSpPr>
              <p:cNvPr id="416" name="Google Shape;1550;p12">
                <a:extLst>
                  <a:ext uri="{FF2B5EF4-FFF2-40B4-BE49-F238E27FC236}">
                    <a16:creationId xmlns:a16="http://schemas.microsoft.com/office/drawing/2014/main" id="{74C23938-F540-48E8-B7DE-9B7179AA0B35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1551;p12">
                <a:extLst>
                  <a:ext uri="{FF2B5EF4-FFF2-40B4-BE49-F238E27FC236}">
                    <a16:creationId xmlns:a16="http://schemas.microsoft.com/office/drawing/2014/main" id="{3E137B50-0629-4527-8631-5E81D72A9261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1552;p12">
                <a:extLst>
                  <a:ext uri="{FF2B5EF4-FFF2-40B4-BE49-F238E27FC236}">
                    <a16:creationId xmlns:a16="http://schemas.microsoft.com/office/drawing/2014/main" id="{809D00A4-2A8E-433E-ABF6-6E8E5F96B356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1553;p12">
                <a:extLst>
                  <a:ext uri="{FF2B5EF4-FFF2-40B4-BE49-F238E27FC236}">
                    <a16:creationId xmlns:a16="http://schemas.microsoft.com/office/drawing/2014/main" id="{768524F3-D2B5-4F1C-A6B2-68B16AEDCD18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1554;p12">
                <a:extLst>
                  <a:ext uri="{FF2B5EF4-FFF2-40B4-BE49-F238E27FC236}">
                    <a16:creationId xmlns:a16="http://schemas.microsoft.com/office/drawing/2014/main" id="{4ED9AC36-B918-47B4-8673-1DBF962423EB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1555;p12">
                <a:extLst>
                  <a:ext uri="{FF2B5EF4-FFF2-40B4-BE49-F238E27FC236}">
                    <a16:creationId xmlns:a16="http://schemas.microsoft.com/office/drawing/2014/main" id="{CE468DFC-376A-4EC5-998B-88FA90478F38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" name="Google Shape;1556;p12">
              <a:extLst>
                <a:ext uri="{FF2B5EF4-FFF2-40B4-BE49-F238E27FC236}">
                  <a16:creationId xmlns:a16="http://schemas.microsoft.com/office/drawing/2014/main" id="{CCAA6CD1-00FD-4291-80D8-EE32140AEA32}"/>
                </a:ext>
              </a:extLst>
            </p:cNvPr>
            <p:cNvGrpSpPr/>
            <p:nvPr/>
          </p:nvGrpSpPr>
          <p:grpSpPr>
            <a:xfrm>
              <a:off x="6425530" y="0"/>
              <a:ext cx="985363" cy="3010692"/>
              <a:chOff x="6010934" y="-404723"/>
              <a:chExt cx="1046700" cy="3198101"/>
            </a:xfrm>
          </p:grpSpPr>
          <p:grpSp>
            <p:nvGrpSpPr>
              <p:cNvPr id="406" name="Google Shape;1557;p12">
                <a:extLst>
                  <a:ext uri="{FF2B5EF4-FFF2-40B4-BE49-F238E27FC236}">
                    <a16:creationId xmlns:a16="http://schemas.microsoft.com/office/drawing/2014/main" id="{8EF947F4-A4CC-4EDC-B42A-F8FF28EC90BE}"/>
                  </a:ext>
                </a:extLst>
              </p:cNvPr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14" name="Google Shape;1558;p12">
                  <a:extLst>
                    <a:ext uri="{FF2B5EF4-FFF2-40B4-BE49-F238E27FC236}">
                      <a16:creationId xmlns:a16="http://schemas.microsoft.com/office/drawing/2014/main" id="{5B0BEAC8-A589-49CF-86EA-ECD241DA155B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Google Shape;1559;p12">
                  <a:extLst>
                    <a:ext uri="{FF2B5EF4-FFF2-40B4-BE49-F238E27FC236}">
                      <a16:creationId xmlns:a16="http://schemas.microsoft.com/office/drawing/2014/main" id="{9E2D8604-EBBE-4512-AAE2-A682A737BF96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7" name="Google Shape;1560;p12">
                <a:extLst>
                  <a:ext uri="{FF2B5EF4-FFF2-40B4-BE49-F238E27FC236}">
                    <a16:creationId xmlns:a16="http://schemas.microsoft.com/office/drawing/2014/main" id="{A0958EE7-96AA-4BAB-AA2A-AA0F6ACC58BE}"/>
                  </a:ext>
                </a:extLst>
              </p:cNvPr>
              <p:cNvGrpSpPr/>
              <p:nvPr/>
            </p:nvGrpSpPr>
            <p:grpSpPr>
              <a:xfrm>
                <a:off x="6308747" y="-404723"/>
                <a:ext cx="441786" cy="2976610"/>
                <a:chOff x="1121941" y="1239413"/>
                <a:chExt cx="404159" cy="2723090"/>
              </a:xfrm>
            </p:grpSpPr>
            <p:sp>
              <p:nvSpPr>
                <p:cNvPr id="408" name="Google Shape;1561;p12">
                  <a:extLst>
                    <a:ext uri="{FF2B5EF4-FFF2-40B4-BE49-F238E27FC236}">
                      <a16:creationId xmlns:a16="http://schemas.microsoft.com/office/drawing/2014/main" id="{944F7BB3-AD87-4689-AB09-FC663BD935E6}"/>
                    </a:ext>
                  </a:extLst>
                </p:cNvPr>
                <p:cNvSpPr/>
                <p:nvPr/>
              </p:nvSpPr>
              <p:spPr>
                <a:xfrm>
                  <a:off x="1308652" y="1239413"/>
                  <a:ext cx="17700" cy="1738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9" name="Google Shape;1562;p12">
                  <a:extLst>
                    <a:ext uri="{FF2B5EF4-FFF2-40B4-BE49-F238E27FC236}">
                      <a16:creationId xmlns:a16="http://schemas.microsoft.com/office/drawing/2014/main" id="{01ED915F-43CC-4CC1-ABAD-7B1FED71F7D2}"/>
                    </a:ext>
                  </a:extLst>
                </p:cNvPr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410" name="Google Shape;1563;p12">
                    <a:extLst>
                      <a:ext uri="{FF2B5EF4-FFF2-40B4-BE49-F238E27FC236}">
                        <a16:creationId xmlns:a16="http://schemas.microsoft.com/office/drawing/2014/main" id="{2D3564EF-DB4A-4EA5-BBC3-88F26EE9C485}"/>
                      </a:ext>
                    </a:extLst>
                  </p:cNvPr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1564;p12">
                    <a:extLst>
                      <a:ext uri="{FF2B5EF4-FFF2-40B4-BE49-F238E27FC236}">
                        <a16:creationId xmlns:a16="http://schemas.microsoft.com/office/drawing/2014/main" id="{235E5EBE-7B27-48C2-8C4A-92F77CB9793F}"/>
                      </a:ext>
                    </a:extLst>
                  </p:cNvPr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1565;p12">
                    <a:extLst>
                      <a:ext uri="{FF2B5EF4-FFF2-40B4-BE49-F238E27FC236}">
                        <a16:creationId xmlns:a16="http://schemas.microsoft.com/office/drawing/2014/main" id="{596D4FB2-7C6F-4DA8-928C-AD31AC6B3336}"/>
                      </a:ext>
                    </a:extLst>
                  </p:cNvPr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" name="Google Shape;1566;p12">
                    <a:extLst>
                      <a:ext uri="{FF2B5EF4-FFF2-40B4-BE49-F238E27FC236}">
                        <a16:creationId xmlns:a16="http://schemas.microsoft.com/office/drawing/2014/main" id="{CE20F93D-05DC-46FC-A5F1-DE1186326AE5}"/>
                      </a:ext>
                    </a:extLst>
                  </p:cNvPr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7E67A9-DB85-450C-A7A0-D99710C12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66" y="124091"/>
            <a:ext cx="8498561" cy="6523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0C7205-39F5-0648-96F7-E5264BB08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263" y="889063"/>
            <a:ext cx="4024909" cy="747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6054EC-C827-C0C4-4D11-7BB380867B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65"/>
          <a:stretch/>
        </p:blipFill>
        <p:spPr>
          <a:xfrm>
            <a:off x="1358603" y="2503085"/>
            <a:ext cx="6517016" cy="33517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C7FB57-0622-EDE0-AF9D-F9C9762351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58602" y="3949148"/>
            <a:ext cx="1788789" cy="57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FF0040-D12C-1247-02DE-7C4426CBDA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" t="986" r="56672" b="34599"/>
          <a:stretch/>
        </p:blipFill>
        <p:spPr>
          <a:xfrm>
            <a:off x="971453" y="877119"/>
            <a:ext cx="3491417" cy="20894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AEBEE4-5788-9D3B-22FC-2446AAB327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19548" y="1789096"/>
            <a:ext cx="1788789" cy="57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A97B5-61B3-982E-1DC7-CF6B49C197D1}"/>
              </a:ext>
            </a:extLst>
          </p:cNvPr>
          <p:cNvSpPr txBox="1"/>
          <p:nvPr/>
        </p:nvSpPr>
        <p:spPr>
          <a:xfrm>
            <a:off x="4314129" y="2523221"/>
            <a:ext cx="130276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50 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5E9BF-847D-2659-5D59-B3EC73E4D1A5}"/>
              </a:ext>
            </a:extLst>
          </p:cNvPr>
          <p:cNvSpPr txBox="1"/>
          <p:nvPr/>
        </p:nvSpPr>
        <p:spPr>
          <a:xfrm>
            <a:off x="1359193" y="3418361"/>
            <a:ext cx="486240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2800" b="1" dirty="0">
                <a:solidFill>
                  <a:srgbClr val="FF0000"/>
                </a:solidFill>
              </a:rPr>
              <a:t>من خواص المثلث متطابق الضلعين</a:t>
            </a:r>
            <a:endParaRPr lang="ar-KW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D1E05F-C5B1-C5EC-72F0-CA55EC59F807}"/>
              </a:ext>
            </a:extLst>
          </p:cNvPr>
          <p:cNvSpPr txBox="1"/>
          <p:nvPr/>
        </p:nvSpPr>
        <p:spPr>
          <a:xfrm>
            <a:off x="4307445" y="3818800"/>
            <a:ext cx="127660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100 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88636220-70A4-43D2-CBA9-F8A6ADA7C3D5}"/>
              </a:ext>
            </a:extLst>
          </p:cNvPr>
          <p:cNvGrpSpPr/>
          <p:nvPr/>
        </p:nvGrpSpPr>
        <p:grpSpPr>
          <a:xfrm>
            <a:off x="971453" y="4811736"/>
            <a:ext cx="5482300" cy="1061829"/>
            <a:chOff x="971453" y="4811736"/>
            <a:chExt cx="5482300" cy="10618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CF9D51-707F-10B8-9ECD-FADC9657A9AB}"/>
                </a:ext>
              </a:extLst>
            </p:cNvPr>
            <p:cNvSpPr txBox="1"/>
            <p:nvPr/>
          </p:nvSpPr>
          <p:spPr>
            <a:xfrm>
              <a:off x="971453" y="4811736"/>
              <a:ext cx="5482300" cy="10618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KW" sz="2800" b="1" dirty="0">
                  <a:solidFill>
                    <a:srgbClr val="FF0000"/>
                  </a:solidFill>
                </a:rPr>
                <a:t>الزاوية الخارجة للمثلث = زاويتا المثلث ما عدا </a:t>
              </a:r>
            </a:p>
            <a:p>
              <a:pPr algn="r" rtl="1"/>
              <a:endParaRPr lang="ar-KW" sz="300" b="1" dirty="0">
                <a:solidFill>
                  <a:srgbClr val="FF0000"/>
                </a:solidFill>
              </a:endParaRPr>
            </a:p>
            <a:p>
              <a:pPr algn="r" rtl="1"/>
              <a:r>
                <a:rPr lang="ar-KW" sz="2800" b="1" dirty="0">
                  <a:solidFill>
                    <a:srgbClr val="FF0000"/>
                  </a:solidFill>
                </a:rPr>
                <a:t>المجاورة لها</a:t>
              </a:r>
              <a:r>
                <a:rPr lang="ar-KW" sz="3200" b="1" dirty="0">
                  <a:solidFill>
                    <a:srgbClr val="FF0000"/>
                  </a:solidFill>
                </a:rPr>
                <a:t>                 50 + 50 = 100</a:t>
              </a:r>
            </a:p>
          </p:txBody>
        </p:sp>
        <p:sp>
          <p:nvSpPr>
            <p:cNvPr id="2" name="مربع نص 6">
              <a:extLst>
                <a:ext uri="{FF2B5EF4-FFF2-40B4-BE49-F238E27FC236}">
                  <a16:creationId xmlns:a16="http://schemas.microsoft.com/office/drawing/2014/main" id="{48D59039-4E52-53D3-25DB-C6764FDEBC16}"/>
                </a:ext>
              </a:extLst>
            </p:cNvPr>
            <p:cNvSpPr txBox="1"/>
            <p:nvPr/>
          </p:nvSpPr>
          <p:spPr>
            <a:xfrm>
              <a:off x="3712603" y="5258426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  <p:sp>
          <p:nvSpPr>
            <p:cNvPr id="5" name="مربع نص 6">
              <a:extLst>
                <a:ext uri="{FF2B5EF4-FFF2-40B4-BE49-F238E27FC236}">
                  <a16:creationId xmlns:a16="http://schemas.microsoft.com/office/drawing/2014/main" id="{BE3E2668-504F-E8ED-A7F3-40307B717F72}"/>
                </a:ext>
              </a:extLst>
            </p:cNvPr>
            <p:cNvSpPr txBox="1"/>
            <p:nvPr/>
          </p:nvSpPr>
          <p:spPr>
            <a:xfrm>
              <a:off x="2292854" y="5167437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768D97BD-DEB8-8A9C-3EFC-D5947288B950}"/>
                </a:ext>
              </a:extLst>
            </p:cNvPr>
            <p:cNvSpPr txBox="1"/>
            <p:nvPr/>
          </p:nvSpPr>
          <p:spPr>
            <a:xfrm>
              <a:off x="3074790" y="5244362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70240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roup 393">
            <a:extLst>
              <a:ext uri="{FF2B5EF4-FFF2-40B4-BE49-F238E27FC236}">
                <a16:creationId xmlns:a16="http://schemas.microsoft.com/office/drawing/2014/main" id="{A4469876-83D9-4285-9099-2C9973F78019}"/>
              </a:ext>
            </a:extLst>
          </p:cNvPr>
          <p:cNvGrpSpPr/>
          <p:nvPr/>
        </p:nvGrpSpPr>
        <p:grpSpPr>
          <a:xfrm>
            <a:off x="9161997" y="103"/>
            <a:ext cx="2756905" cy="4764591"/>
            <a:chOff x="6425530" y="0"/>
            <a:chExt cx="2756905" cy="4764591"/>
          </a:xfrm>
        </p:grpSpPr>
        <p:grpSp>
          <p:nvGrpSpPr>
            <p:cNvPr id="395" name="Google Shape;1477;p12">
              <a:extLst>
                <a:ext uri="{FF2B5EF4-FFF2-40B4-BE49-F238E27FC236}">
                  <a16:creationId xmlns:a16="http://schemas.microsoft.com/office/drawing/2014/main" id="{E785D952-6E66-49BC-B745-655762C99907}"/>
                </a:ext>
              </a:extLst>
            </p:cNvPr>
            <p:cNvGrpSpPr/>
            <p:nvPr/>
          </p:nvGrpSpPr>
          <p:grpSpPr>
            <a:xfrm>
              <a:off x="7374896" y="4521435"/>
              <a:ext cx="230809" cy="243156"/>
              <a:chOff x="3770248" y="2527300"/>
              <a:chExt cx="180404" cy="190055"/>
            </a:xfrm>
          </p:grpSpPr>
          <p:sp>
            <p:nvSpPr>
              <p:cNvPr id="481" name="Google Shape;1478;p12">
                <a:extLst>
                  <a:ext uri="{FF2B5EF4-FFF2-40B4-BE49-F238E27FC236}">
                    <a16:creationId xmlns:a16="http://schemas.microsoft.com/office/drawing/2014/main" id="{3783B571-EA18-4279-9083-00CE09246B9E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1479;p12">
                <a:extLst>
                  <a:ext uri="{FF2B5EF4-FFF2-40B4-BE49-F238E27FC236}">
                    <a16:creationId xmlns:a16="http://schemas.microsoft.com/office/drawing/2014/main" id="{997E9EFB-3F06-45DF-B9C5-B3AA2C9DFD7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1480;p12">
                <a:extLst>
                  <a:ext uri="{FF2B5EF4-FFF2-40B4-BE49-F238E27FC236}">
                    <a16:creationId xmlns:a16="http://schemas.microsoft.com/office/drawing/2014/main" id="{CC30A61D-1C25-4E10-B400-4146744973F4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1481;p12">
                <a:extLst>
                  <a:ext uri="{FF2B5EF4-FFF2-40B4-BE49-F238E27FC236}">
                    <a16:creationId xmlns:a16="http://schemas.microsoft.com/office/drawing/2014/main" id="{EC5CF10F-E371-4616-A8A7-1E0DD0034D1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6" name="Google Shape;1482;p12">
              <a:extLst>
                <a:ext uri="{FF2B5EF4-FFF2-40B4-BE49-F238E27FC236}">
                  <a16:creationId xmlns:a16="http://schemas.microsoft.com/office/drawing/2014/main" id="{30245F7C-EBE6-45E5-8066-122A2D5E1792}"/>
                </a:ext>
              </a:extLst>
            </p:cNvPr>
            <p:cNvGrpSpPr/>
            <p:nvPr/>
          </p:nvGrpSpPr>
          <p:grpSpPr>
            <a:xfrm>
              <a:off x="8747492" y="2424502"/>
              <a:ext cx="230809" cy="243156"/>
              <a:chOff x="3770248" y="2527300"/>
              <a:chExt cx="180404" cy="190055"/>
            </a:xfrm>
          </p:grpSpPr>
          <p:sp>
            <p:nvSpPr>
              <p:cNvPr id="477" name="Google Shape;1483;p12">
                <a:extLst>
                  <a:ext uri="{FF2B5EF4-FFF2-40B4-BE49-F238E27FC236}">
                    <a16:creationId xmlns:a16="http://schemas.microsoft.com/office/drawing/2014/main" id="{C18AC1E1-258B-4FC7-886C-211CA587D93C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1484;p12">
                <a:extLst>
                  <a:ext uri="{FF2B5EF4-FFF2-40B4-BE49-F238E27FC236}">
                    <a16:creationId xmlns:a16="http://schemas.microsoft.com/office/drawing/2014/main" id="{F100E9F4-6F6D-42C7-9AA7-B67ED451783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1485;p12">
                <a:extLst>
                  <a:ext uri="{FF2B5EF4-FFF2-40B4-BE49-F238E27FC236}">
                    <a16:creationId xmlns:a16="http://schemas.microsoft.com/office/drawing/2014/main" id="{A5A8F860-C12C-4795-A9BE-8292568D77A6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1486;p12">
                <a:extLst>
                  <a:ext uri="{FF2B5EF4-FFF2-40B4-BE49-F238E27FC236}">
                    <a16:creationId xmlns:a16="http://schemas.microsoft.com/office/drawing/2014/main" id="{22F86912-CF81-409C-8BDE-18119FED2A2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7" name="Google Shape;1487;p12">
              <a:extLst>
                <a:ext uri="{FF2B5EF4-FFF2-40B4-BE49-F238E27FC236}">
                  <a16:creationId xmlns:a16="http://schemas.microsoft.com/office/drawing/2014/main" id="{03E822CA-C75B-4CCC-907A-0BC4012630E4}"/>
                </a:ext>
              </a:extLst>
            </p:cNvPr>
            <p:cNvGrpSpPr/>
            <p:nvPr/>
          </p:nvGrpSpPr>
          <p:grpSpPr>
            <a:xfrm rot="5400000">
              <a:off x="8655377" y="3665221"/>
              <a:ext cx="201871" cy="231166"/>
              <a:chOff x="3462796" y="2555878"/>
              <a:chExt cx="157798" cy="180711"/>
            </a:xfrm>
          </p:grpSpPr>
          <p:sp>
            <p:nvSpPr>
              <p:cNvPr id="471" name="Google Shape;1488;p12">
                <a:extLst>
                  <a:ext uri="{FF2B5EF4-FFF2-40B4-BE49-F238E27FC236}">
                    <a16:creationId xmlns:a16="http://schemas.microsoft.com/office/drawing/2014/main" id="{8EF6BAB6-7DAF-4E97-B201-B78E4070B2BB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1489;p12">
                <a:extLst>
                  <a:ext uri="{FF2B5EF4-FFF2-40B4-BE49-F238E27FC236}">
                    <a16:creationId xmlns:a16="http://schemas.microsoft.com/office/drawing/2014/main" id="{3FE8C45D-C85A-4553-BD22-DA893625D5C9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1490;p12">
                <a:extLst>
                  <a:ext uri="{FF2B5EF4-FFF2-40B4-BE49-F238E27FC236}">
                    <a16:creationId xmlns:a16="http://schemas.microsoft.com/office/drawing/2014/main" id="{2DB410B9-7D82-4D9B-9A7D-90FD69AB8A55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1491;p12">
                <a:extLst>
                  <a:ext uri="{FF2B5EF4-FFF2-40B4-BE49-F238E27FC236}">
                    <a16:creationId xmlns:a16="http://schemas.microsoft.com/office/drawing/2014/main" id="{243433BC-E9E6-4F83-B195-7A2D30BB8066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1492;p12">
                <a:extLst>
                  <a:ext uri="{FF2B5EF4-FFF2-40B4-BE49-F238E27FC236}">
                    <a16:creationId xmlns:a16="http://schemas.microsoft.com/office/drawing/2014/main" id="{9E3E92CA-4583-4F51-99E2-7DD13B05B423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1493;p12">
                <a:extLst>
                  <a:ext uri="{FF2B5EF4-FFF2-40B4-BE49-F238E27FC236}">
                    <a16:creationId xmlns:a16="http://schemas.microsoft.com/office/drawing/2014/main" id="{9738D6E8-4469-4822-81C8-59AABC4F4E55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1494;p12">
              <a:extLst>
                <a:ext uri="{FF2B5EF4-FFF2-40B4-BE49-F238E27FC236}">
                  <a16:creationId xmlns:a16="http://schemas.microsoft.com/office/drawing/2014/main" id="{B73A7B35-CFCE-47F1-A07D-E02CD98A856E}"/>
                </a:ext>
              </a:extLst>
            </p:cNvPr>
            <p:cNvGrpSpPr/>
            <p:nvPr/>
          </p:nvGrpSpPr>
          <p:grpSpPr>
            <a:xfrm rot="-2700000">
              <a:off x="8038130" y="1128089"/>
              <a:ext cx="169840" cy="178926"/>
              <a:chOff x="3770248" y="2527300"/>
              <a:chExt cx="180404" cy="190055"/>
            </a:xfrm>
          </p:grpSpPr>
          <p:sp>
            <p:nvSpPr>
              <p:cNvPr id="467" name="Google Shape;1495;p12">
                <a:extLst>
                  <a:ext uri="{FF2B5EF4-FFF2-40B4-BE49-F238E27FC236}">
                    <a16:creationId xmlns:a16="http://schemas.microsoft.com/office/drawing/2014/main" id="{005D9AC1-DD42-4B96-B17D-911BFCC2DF6F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1496;p12">
                <a:extLst>
                  <a:ext uri="{FF2B5EF4-FFF2-40B4-BE49-F238E27FC236}">
                    <a16:creationId xmlns:a16="http://schemas.microsoft.com/office/drawing/2014/main" id="{45B56991-8F3F-4CA3-8087-F9A4C2F954EE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1497;p12">
                <a:extLst>
                  <a:ext uri="{FF2B5EF4-FFF2-40B4-BE49-F238E27FC236}">
                    <a16:creationId xmlns:a16="http://schemas.microsoft.com/office/drawing/2014/main" id="{577D339E-E5F2-4D1B-96DC-169EB46FCA20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1498;p12">
                <a:extLst>
                  <a:ext uri="{FF2B5EF4-FFF2-40B4-BE49-F238E27FC236}">
                    <a16:creationId xmlns:a16="http://schemas.microsoft.com/office/drawing/2014/main" id="{97741F4E-30DB-48BA-ACD4-EFCD0636D38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9" name="Google Shape;1499;p12">
              <a:extLst>
                <a:ext uri="{FF2B5EF4-FFF2-40B4-BE49-F238E27FC236}">
                  <a16:creationId xmlns:a16="http://schemas.microsoft.com/office/drawing/2014/main" id="{08F413CA-46D9-4742-933F-51E8644457B1}"/>
                </a:ext>
              </a:extLst>
            </p:cNvPr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459" name="Google Shape;1500;p12">
                <a:extLst>
                  <a:ext uri="{FF2B5EF4-FFF2-40B4-BE49-F238E27FC236}">
                    <a16:creationId xmlns:a16="http://schemas.microsoft.com/office/drawing/2014/main" id="{E9099D5A-5136-4736-903C-E61B9638B687}"/>
                  </a:ext>
                </a:extLst>
              </p:cNvPr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Google Shape;1501;p12">
                <a:extLst>
                  <a:ext uri="{FF2B5EF4-FFF2-40B4-BE49-F238E27FC236}">
                    <a16:creationId xmlns:a16="http://schemas.microsoft.com/office/drawing/2014/main" id="{8C4FFFE4-C950-41D0-AE9C-4FD93F79348A}"/>
                  </a:ext>
                </a:extLst>
              </p:cNvPr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61" name="Google Shape;1502;p12">
                <a:extLst>
                  <a:ext uri="{FF2B5EF4-FFF2-40B4-BE49-F238E27FC236}">
                    <a16:creationId xmlns:a16="http://schemas.microsoft.com/office/drawing/2014/main" id="{D3262533-FEDB-4D71-9D5C-6A2C6CBC6D1E}"/>
                  </a:ext>
                </a:extLst>
              </p:cNvPr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462" name="Google Shape;1503;p12">
                  <a:extLst>
                    <a:ext uri="{FF2B5EF4-FFF2-40B4-BE49-F238E27FC236}">
                      <a16:creationId xmlns:a16="http://schemas.microsoft.com/office/drawing/2014/main" id="{C89D2ACD-B561-405F-B7B7-1A09621C01A9}"/>
                    </a:ext>
                  </a:extLst>
                </p:cNvPr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464" name="Google Shape;1504;p12">
                    <a:extLst>
                      <a:ext uri="{FF2B5EF4-FFF2-40B4-BE49-F238E27FC236}">
                        <a16:creationId xmlns:a16="http://schemas.microsoft.com/office/drawing/2014/main" id="{EC15EAB2-91A5-47F6-A3CC-E597C98801CC}"/>
                      </a:ext>
                    </a:extLst>
                  </p:cNvPr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1505;p12">
                    <a:extLst>
                      <a:ext uri="{FF2B5EF4-FFF2-40B4-BE49-F238E27FC236}">
                        <a16:creationId xmlns:a16="http://schemas.microsoft.com/office/drawing/2014/main" id="{B6D1C195-DA4A-4BAA-B5CA-11B4C6BD5C6C}"/>
                      </a:ext>
                    </a:extLst>
                  </p:cNvPr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6" name="Google Shape;1506;p12">
                    <a:extLst>
                      <a:ext uri="{FF2B5EF4-FFF2-40B4-BE49-F238E27FC236}">
                        <a16:creationId xmlns:a16="http://schemas.microsoft.com/office/drawing/2014/main" id="{2616DA08-9FBC-4CE5-9CED-F3228C7CD04C}"/>
                      </a:ext>
                    </a:extLst>
                  </p:cNvPr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63" name="Google Shape;1507;p12">
                  <a:extLst>
                    <a:ext uri="{FF2B5EF4-FFF2-40B4-BE49-F238E27FC236}">
                      <a16:creationId xmlns:a16="http://schemas.microsoft.com/office/drawing/2014/main" id="{015E5D7B-BF2B-4F1A-AC1A-2DBE0300E0E6}"/>
                    </a:ext>
                  </a:extLst>
                </p:cNvPr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0" name="Google Shape;1508;p12">
              <a:extLst>
                <a:ext uri="{FF2B5EF4-FFF2-40B4-BE49-F238E27FC236}">
                  <a16:creationId xmlns:a16="http://schemas.microsoft.com/office/drawing/2014/main" id="{D8F32026-9355-47D1-A06A-88F37AB3112A}"/>
                </a:ext>
              </a:extLst>
            </p:cNvPr>
            <p:cNvGrpSpPr/>
            <p:nvPr/>
          </p:nvGrpSpPr>
          <p:grpSpPr>
            <a:xfrm>
              <a:off x="8330194" y="1"/>
              <a:ext cx="852241" cy="2239549"/>
              <a:chOff x="3961868" y="-465246"/>
              <a:chExt cx="905291" cy="2378956"/>
            </a:xfrm>
          </p:grpSpPr>
          <p:grpSp>
            <p:nvGrpSpPr>
              <p:cNvPr id="450" name="Google Shape;1509;p12">
                <a:extLst>
                  <a:ext uri="{FF2B5EF4-FFF2-40B4-BE49-F238E27FC236}">
                    <a16:creationId xmlns:a16="http://schemas.microsoft.com/office/drawing/2014/main" id="{0D1B0338-B8E1-4DD3-B0A6-881DA62E67B7}"/>
                  </a:ext>
                </a:extLst>
              </p:cNvPr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457" name="Google Shape;1510;p12">
                  <a:extLst>
                    <a:ext uri="{FF2B5EF4-FFF2-40B4-BE49-F238E27FC236}">
                      <a16:creationId xmlns:a16="http://schemas.microsoft.com/office/drawing/2014/main" id="{ED979AD0-86E2-474D-9233-DF0968B3A4C8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Google Shape;1511;p12">
                  <a:extLst>
                    <a:ext uri="{FF2B5EF4-FFF2-40B4-BE49-F238E27FC236}">
                      <a16:creationId xmlns:a16="http://schemas.microsoft.com/office/drawing/2014/main" id="{E8632B9C-F0FC-452C-AA65-E39A60AAA0C5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oogle Shape;1512;p12">
                <a:extLst>
                  <a:ext uri="{FF2B5EF4-FFF2-40B4-BE49-F238E27FC236}">
                    <a16:creationId xmlns:a16="http://schemas.microsoft.com/office/drawing/2014/main" id="{54ADB251-F47C-4E61-A050-6110B56D36FC}"/>
                  </a:ext>
                </a:extLst>
              </p:cNvPr>
              <p:cNvGrpSpPr/>
              <p:nvPr/>
            </p:nvGrpSpPr>
            <p:grpSpPr>
              <a:xfrm>
                <a:off x="4155315" y="-465246"/>
                <a:ext cx="522826" cy="2186340"/>
                <a:chOff x="2447534" y="1609676"/>
                <a:chExt cx="478297" cy="2000128"/>
              </a:xfrm>
            </p:grpSpPr>
            <p:grpSp>
              <p:nvGrpSpPr>
                <p:cNvPr id="452" name="Google Shape;1513;p12">
                  <a:extLst>
                    <a:ext uri="{FF2B5EF4-FFF2-40B4-BE49-F238E27FC236}">
                      <a16:creationId xmlns:a16="http://schemas.microsoft.com/office/drawing/2014/main" id="{67200A73-35D5-46E6-B030-75583F1FDFA5}"/>
                    </a:ext>
                  </a:extLst>
                </p:cNvPr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454" name="Google Shape;1514;p12">
                    <a:extLst>
                      <a:ext uri="{FF2B5EF4-FFF2-40B4-BE49-F238E27FC236}">
                        <a16:creationId xmlns:a16="http://schemas.microsoft.com/office/drawing/2014/main" id="{976F31A4-586A-4DA9-9097-0DCF1C797525}"/>
                      </a:ext>
                    </a:extLst>
                  </p:cNvPr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1515;p12">
                    <a:extLst>
                      <a:ext uri="{FF2B5EF4-FFF2-40B4-BE49-F238E27FC236}">
                        <a16:creationId xmlns:a16="http://schemas.microsoft.com/office/drawing/2014/main" id="{F2DB6B51-A348-4684-9738-3CBCB036206A}"/>
                      </a:ext>
                    </a:extLst>
                  </p:cNvPr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1516;p12">
                    <a:extLst>
                      <a:ext uri="{FF2B5EF4-FFF2-40B4-BE49-F238E27FC236}">
                        <a16:creationId xmlns:a16="http://schemas.microsoft.com/office/drawing/2014/main" id="{8337684E-ACCE-4862-B2FE-0008EF1C24D0}"/>
                      </a:ext>
                    </a:extLst>
                  </p:cNvPr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53" name="Google Shape;1517;p12">
                  <a:extLst>
                    <a:ext uri="{FF2B5EF4-FFF2-40B4-BE49-F238E27FC236}">
                      <a16:creationId xmlns:a16="http://schemas.microsoft.com/office/drawing/2014/main" id="{32B3913A-13A2-4CFC-825E-1566BF4FC9B4}"/>
                    </a:ext>
                  </a:extLst>
                </p:cNvPr>
                <p:cNvSpPr/>
                <p:nvPr/>
              </p:nvSpPr>
              <p:spPr>
                <a:xfrm>
                  <a:off x="2675605" y="1609676"/>
                  <a:ext cx="17700" cy="13683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1" name="Google Shape;1518;p12">
              <a:extLst>
                <a:ext uri="{FF2B5EF4-FFF2-40B4-BE49-F238E27FC236}">
                  <a16:creationId xmlns:a16="http://schemas.microsoft.com/office/drawing/2014/main" id="{7C9D251A-BD26-4ACD-8E57-70D7DF9E7A92}"/>
                </a:ext>
              </a:extLst>
            </p:cNvPr>
            <p:cNvGrpSpPr/>
            <p:nvPr/>
          </p:nvGrpSpPr>
          <p:grpSpPr>
            <a:xfrm>
              <a:off x="7811773" y="19"/>
              <a:ext cx="492189" cy="1147268"/>
              <a:chOff x="5194218" y="197272"/>
              <a:chExt cx="522827" cy="1218683"/>
            </a:xfrm>
          </p:grpSpPr>
          <p:grpSp>
            <p:nvGrpSpPr>
              <p:cNvPr id="441" name="Google Shape;1519;p12">
                <a:extLst>
                  <a:ext uri="{FF2B5EF4-FFF2-40B4-BE49-F238E27FC236}">
                    <a16:creationId xmlns:a16="http://schemas.microsoft.com/office/drawing/2014/main" id="{AFEBB212-7CFB-43B4-ADC7-AD5A857D3478}"/>
                  </a:ext>
                </a:extLst>
              </p:cNvPr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448" name="Google Shape;1520;p12">
                  <a:extLst>
                    <a:ext uri="{FF2B5EF4-FFF2-40B4-BE49-F238E27FC236}">
                      <a16:creationId xmlns:a16="http://schemas.microsoft.com/office/drawing/2014/main" id="{5289F4E6-B0A9-4B3D-BB30-BDE19B7A9EA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Google Shape;1521;p12">
                  <a:extLst>
                    <a:ext uri="{FF2B5EF4-FFF2-40B4-BE49-F238E27FC236}">
                      <a16:creationId xmlns:a16="http://schemas.microsoft.com/office/drawing/2014/main" id="{E10403BC-5161-4FDF-A1D2-B4EE720B1580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" name="Google Shape;1522;p12">
                <a:extLst>
                  <a:ext uri="{FF2B5EF4-FFF2-40B4-BE49-F238E27FC236}">
                    <a16:creationId xmlns:a16="http://schemas.microsoft.com/office/drawing/2014/main" id="{E4264447-A66B-42C8-B6C8-F0566A291DDB}"/>
                  </a:ext>
                </a:extLst>
              </p:cNvPr>
              <p:cNvGrpSpPr/>
              <p:nvPr/>
            </p:nvGrpSpPr>
            <p:grpSpPr>
              <a:xfrm>
                <a:off x="5371921" y="197272"/>
                <a:ext cx="182209" cy="1080483"/>
                <a:chOff x="3305183" y="2334136"/>
                <a:chExt cx="166690" cy="988457"/>
              </a:xfrm>
            </p:grpSpPr>
            <p:grpSp>
              <p:nvGrpSpPr>
                <p:cNvPr id="443" name="Google Shape;1523;p12">
                  <a:extLst>
                    <a:ext uri="{FF2B5EF4-FFF2-40B4-BE49-F238E27FC236}">
                      <a16:creationId xmlns:a16="http://schemas.microsoft.com/office/drawing/2014/main" id="{E0951BD8-73CF-4A2A-9F39-E176E490F3CE}"/>
                    </a:ext>
                  </a:extLst>
                </p:cNvPr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445" name="Google Shape;1524;p12">
                    <a:extLst>
                      <a:ext uri="{FF2B5EF4-FFF2-40B4-BE49-F238E27FC236}">
                        <a16:creationId xmlns:a16="http://schemas.microsoft.com/office/drawing/2014/main" id="{47787919-2704-4057-ADCF-E46B407F71B7}"/>
                      </a:ext>
                    </a:extLst>
                  </p:cNvPr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1525;p12">
                    <a:extLst>
                      <a:ext uri="{FF2B5EF4-FFF2-40B4-BE49-F238E27FC236}">
                        <a16:creationId xmlns:a16="http://schemas.microsoft.com/office/drawing/2014/main" id="{8B8F3446-DE7C-48A8-B18B-B576D8DEF06B}"/>
                      </a:ext>
                    </a:extLst>
                  </p:cNvPr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1526;p12">
                    <a:extLst>
                      <a:ext uri="{FF2B5EF4-FFF2-40B4-BE49-F238E27FC236}">
                        <a16:creationId xmlns:a16="http://schemas.microsoft.com/office/drawing/2014/main" id="{D24E621E-F815-4C63-887E-CBDD8A8DB3D1}"/>
                      </a:ext>
                    </a:extLst>
                  </p:cNvPr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4" name="Google Shape;1527;p12">
                  <a:extLst>
                    <a:ext uri="{FF2B5EF4-FFF2-40B4-BE49-F238E27FC236}">
                      <a16:creationId xmlns:a16="http://schemas.microsoft.com/office/drawing/2014/main" id="{4F73CFF5-C378-4FAE-85F6-A65744A08985}"/>
                    </a:ext>
                  </a:extLst>
                </p:cNvPr>
                <p:cNvSpPr/>
                <p:nvPr/>
              </p:nvSpPr>
              <p:spPr>
                <a:xfrm>
                  <a:off x="3375892" y="2334136"/>
                  <a:ext cx="17700" cy="643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2" name="Google Shape;1528;p12">
              <a:extLst>
                <a:ext uri="{FF2B5EF4-FFF2-40B4-BE49-F238E27FC236}">
                  <a16:creationId xmlns:a16="http://schemas.microsoft.com/office/drawing/2014/main" id="{293FC44F-2F5A-4AA6-8F97-E574F6DE1FA5}"/>
                </a:ext>
              </a:extLst>
            </p:cNvPr>
            <p:cNvGrpSpPr/>
            <p:nvPr/>
          </p:nvGrpSpPr>
          <p:grpSpPr>
            <a:xfrm>
              <a:off x="8018879" y="0"/>
              <a:ext cx="810166" cy="3722093"/>
              <a:chOff x="7824797" y="-929429"/>
              <a:chExt cx="860597" cy="3953785"/>
            </a:xfrm>
          </p:grpSpPr>
          <p:grpSp>
            <p:nvGrpSpPr>
              <p:cNvPr id="432" name="Google Shape;1529;p12">
                <a:extLst>
                  <a:ext uri="{FF2B5EF4-FFF2-40B4-BE49-F238E27FC236}">
                    <a16:creationId xmlns:a16="http://schemas.microsoft.com/office/drawing/2014/main" id="{B5AE680F-E3BF-4DB3-B9E3-1816CDD84A15}"/>
                  </a:ext>
                </a:extLst>
              </p:cNvPr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439" name="Google Shape;1530;p12">
                  <a:extLst>
                    <a:ext uri="{FF2B5EF4-FFF2-40B4-BE49-F238E27FC236}">
                      <a16:creationId xmlns:a16="http://schemas.microsoft.com/office/drawing/2014/main" id="{C46D33DF-E578-49CF-AA40-ED4344CC1B2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Google Shape;1531;p12">
                  <a:extLst>
                    <a:ext uri="{FF2B5EF4-FFF2-40B4-BE49-F238E27FC236}">
                      <a16:creationId xmlns:a16="http://schemas.microsoft.com/office/drawing/2014/main" id="{311AD269-D976-4FEA-B100-024AE2D2EFBD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3" name="Google Shape;1532;p12">
                <a:extLst>
                  <a:ext uri="{FF2B5EF4-FFF2-40B4-BE49-F238E27FC236}">
                    <a16:creationId xmlns:a16="http://schemas.microsoft.com/office/drawing/2014/main" id="{4E21B9A4-9446-46E7-926E-84C9E8C61255}"/>
                  </a:ext>
                </a:extLst>
              </p:cNvPr>
              <p:cNvGrpSpPr/>
              <p:nvPr/>
            </p:nvGrpSpPr>
            <p:grpSpPr>
              <a:xfrm>
                <a:off x="8100547" y="-929429"/>
                <a:ext cx="300376" cy="3735115"/>
                <a:chOff x="3792712" y="404687"/>
                <a:chExt cx="274793" cy="3416993"/>
              </a:xfrm>
            </p:grpSpPr>
            <p:grpSp>
              <p:nvGrpSpPr>
                <p:cNvPr id="434" name="Google Shape;1533;p12">
                  <a:extLst>
                    <a:ext uri="{FF2B5EF4-FFF2-40B4-BE49-F238E27FC236}">
                      <a16:creationId xmlns:a16="http://schemas.microsoft.com/office/drawing/2014/main" id="{CDB7AFCD-8D4E-4982-9735-8FBD8D90A952}"/>
                    </a:ext>
                  </a:extLst>
                </p:cNvPr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436" name="Google Shape;1534;p12">
                    <a:extLst>
                      <a:ext uri="{FF2B5EF4-FFF2-40B4-BE49-F238E27FC236}">
                        <a16:creationId xmlns:a16="http://schemas.microsoft.com/office/drawing/2014/main" id="{041781E5-87A3-4B83-AC07-72EE7A69740C}"/>
                      </a:ext>
                    </a:extLst>
                  </p:cNvPr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1535;p12">
                    <a:extLst>
                      <a:ext uri="{FF2B5EF4-FFF2-40B4-BE49-F238E27FC236}">
                        <a16:creationId xmlns:a16="http://schemas.microsoft.com/office/drawing/2014/main" id="{FC23B223-68AB-4546-9735-D28C31781B62}"/>
                      </a:ext>
                    </a:extLst>
                  </p:cNvPr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1536;p12">
                    <a:extLst>
                      <a:ext uri="{FF2B5EF4-FFF2-40B4-BE49-F238E27FC236}">
                        <a16:creationId xmlns:a16="http://schemas.microsoft.com/office/drawing/2014/main" id="{40759B3D-69EF-47BE-AA49-186F2D0D73E7}"/>
                      </a:ext>
                    </a:extLst>
                  </p:cNvPr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35" name="Google Shape;1537;p12">
                  <a:extLst>
                    <a:ext uri="{FF2B5EF4-FFF2-40B4-BE49-F238E27FC236}">
                      <a16:creationId xmlns:a16="http://schemas.microsoft.com/office/drawing/2014/main" id="{CF112454-EBB7-4522-A282-48F44832BC14}"/>
                    </a:ext>
                  </a:extLst>
                </p:cNvPr>
                <p:cNvSpPr/>
                <p:nvPr/>
              </p:nvSpPr>
              <p:spPr>
                <a:xfrm>
                  <a:off x="3923177" y="404687"/>
                  <a:ext cx="17700" cy="25731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3" name="Google Shape;1538;p12">
              <a:extLst>
                <a:ext uri="{FF2B5EF4-FFF2-40B4-BE49-F238E27FC236}">
                  <a16:creationId xmlns:a16="http://schemas.microsoft.com/office/drawing/2014/main" id="{C28DF69C-62A1-4AF5-93C3-764B3122EFD7}"/>
                </a:ext>
              </a:extLst>
            </p:cNvPr>
            <p:cNvGrpSpPr/>
            <p:nvPr/>
          </p:nvGrpSpPr>
          <p:grpSpPr>
            <a:xfrm>
              <a:off x="7260997" y="0"/>
              <a:ext cx="985363" cy="4610929"/>
              <a:chOff x="1192601" y="-2473021"/>
              <a:chExt cx="1046700" cy="4897949"/>
            </a:xfrm>
          </p:grpSpPr>
          <p:grpSp>
            <p:nvGrpSpPr>
              <p:cNvPr id="422" name="Google Shape;1539;p12">
                <a:extLst>
                  <a:ext uri="{FF2B5EF4-FFF2-40B4-BE49-F238E27FC236}">
                    <a16:creationId xmlns:a16="http://schemas.microsoft.com/office/drawing/2014/main" id="{2071CEE5-223C-442B-B482-D474BA916C1A}"/>
                  </a:ext>
                </a:extLst>
              </p:cNvPr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30" name="Google Shape;1540;p12">
                  <a:extLst>
                    <a:ext uri="{FF2B5EF4-FFF2-40B4-BE49-F238E27FC236}">
                      <a16:creationId xmlns:a16="http://schemas.microsoft.com/office/drawing/2014/main" id="{3CB0FE75-8710-410D-9199-41A1F30B6C5A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Google Shape;1541;p12">
                  <a:extLst>
                    <a:ext uri="{FF2B5EF4-FFF2-40B4-BE49-F238E27FC236}">
                      <a16:creationId xmlns:a16="http://schemas.microsoft.com/office/drawing/2014/main" id="{96B9FC2F-549E-46F4-BF14-DFCEF696317F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3" name="Google Shape;1542;p12">
                <a:extLst>
                  <a:ext uri="{FF2B5EF4-FFF2-40B4-BE49-F238E27FC236}">
                    <a16:creationId xmlns:a16="http://schemas.microsoft.com/office/drawing/2014/main" id="{0BDE76C6-E122-4976-909B-A38088B72440}"/>
                  </a:ext>
                </a:extLst>
              </p:cNvPr>
              <p:cNvGrpSpPr/>
              <p:nvPr/>
            </p:nvGrpSpPr>
            <p:grpSpPr>
              <a:xfrm>
                <a:off x="1417979" y="-2473021"/>
                <a:ext cx="580390" cy="4604206"/>
                <a:chOff x="522260" y="-312241"/>
                <a:chExt cx="530958" cy="4212063"/>
              </a:xfrm>
            </p:grpSpPr>
            <p:grpSp>
              <p:nvGrpSpPr>
                <p:cNvPr id="424" name="Google Shape;1543;p12">
                  <a:extLst>
                    <a:ext uri="{FF2B5EF4-FFF2-40B4-BE49-F238E27FC236}">
                      <a16:creationId xmlns:a16="http://schemas.microsoft.com/office/drawing/2014/main" id="{154131F7-0061-4BD7-B3CB-594574DFED6C}"/>
                    </a:ext>
                  </a:extLst>
                </p:cNvPr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426" name="Google Shape;1544;p12">
                    <a:extLst>
                      <a:ext uri="{FF2B5EF4-FFF2-40B4-BE49-F238E27FC236}">
                        <a16:creationId xmlns:a16="http://schemas.microsoft.com/office/drawing/2014/main" id="{E1001B3A-4A54-47DB-9444-A94AD318E488}"/>
                      </a:ext>
                    </a:extLst>
                  </p:cNvPr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1545;p12">
                    <a:extLst>
                      <a:ext uri="{FF2B5EF4-FFF2-40B4-BE49-F238E27FC236}">
                        <a16:creationId xmlns:a16="http://schemas.microsoft.com/office/drawing/2014/main" id="{2CF22239-1373-40F0-84A3-87CE63D7E82E}"/>
                      </a:ext>
                    </a:extLst>
                  </p:cNvPr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8" name="Google Shape;1546;p12">
                    <a:extLst>
                      <a:ext uri="{FF2B5EF4-FFF2-40B4-BE49-F238E27FC236}">
                        <a16:creationId xmlns:a16="http://schemas.microsoft.com/office/drawing/2014/main" id="{513FD02B-8F1B-4291-B506-9BAAB3707413}"/>
                      </a:ext>
                    </a:extLst>
                  </p:cNvPr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9" name="Google Shape;1547;p12">
                    <a:extLst>
                      <a:ext uri="{FF2B5EF4-FFF2-40B4-BE49-F238E27FC236}">
                        <a16:creationId xmlns:a16="http://schemas.microsoft.com/office/drawing/2014/main" id="{CE7979B6-FC49-4A73-89DE-FC10111A17DA}"/>
                      </a:ext>
                    </a:extLst>
                  </p:cNvPr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25" name="Google Shape;1548;p12">
                  <a:extLst>
                    <a:ext uri="{FF2B5EF4-FFF2-40B4-BE49-F238E27FC236}">
                      <a16:creationId xmlns:a16="http://schemas.microsoft.com/office/drawing/2014/main" id="{E9580F03-CE52-4DC2-9AB3-13707AF79D8F}"/>
                    </a:ext>
                  </a:extLst>
                </p:cNvPr>
                <p:cNvSpPr/>
                <p:nvPr/>
              </p:nvSpPr>
              <p:spPr>
                <a:xfrm>
                  <a:off x="786930" y="-312241"/>
                  <a:ext cx="17700" cy="32904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4" name="Google Shape;1549;p12">
              <a:extLst>
                <a:ext uri="{FF2B5EF4-FFF2-40B4-BE49-F238E27FC236}">
                  <a16:creationId xmlns:a16="http://schemas.microsoft.com/office/drawing/2014/main" id="{641601DD-7BE4-4A85-A353-0DA28C5AE357}"/>
                </a:ext>
              </a:extLst>
            </p:cNvPr>
            <p:cNvGrpSpPr/>
            <p:nvPr/>
          </p:nvGrpSpPr>
          <p:grpSpPr>
            <a:xfrm>
              <a:off x="7310064" y="1807216"/>
              <a:ext cx="148551" cy="170121"/>
              <a:chOff x="3462796" y="2555878"/>
              <a:chExt cx="157798" cy="180711"/>
            </a:xfrm>
          </p:grpSpPr>
          <p:sp>
            <p:nvSpPr>
              <p:cNvPr id="416" name="Google Shape;1550;p12">
                <a:extLst>
                  <a:ext uri="{FF2B5EF4-FFF2-40B4-BE49-F238E27FC236}">
                    <a16:creationId xmlns:a16="http://schemas.microsoft.com/office/drawing/2014/main" id="{74C23938-F540-48E8-B7DE-9B7179AA0B35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1551;p12">
                <a:extLst>
                  <a:ext uri="{FF2B5EF4-FFF2-40B4-BE49-F238E27FC236}">
                    <a16:creationId xmlns:a16="http://schemas.microsoft.com/office/drawing/2014/main" id="{3E137B50-0629-4527-8631-5E81D72A9261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1552;p12">
                <a:extLst>
                  <a:ext uri="{FF2B5EF4-FFF2-40B4-BE49-F238E27FC236}">
                    <a16:creationId xmlns:a16="http://schemas.microsoft.com/office/drawing/2014/main" id="{809D00A4-2A8E-433E-ABF6-6E8E5F96B356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1553;p12">
                <a:extLst>
                  <a:ext uri="{FF2B5EF4-FFF2-40B4-BE49-F238E27FC236}">
                    <a16:creationId xmlns:a16="http://schemas.microsoft.com/office/drawing/2014/main" id="{768524F3-D2B5-4F1C-A6B2-68B16AEDCD18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1554;p12">
                <a:extLst>
                  <a:ext uri="{FF2B5EF4-FFF2-40B4-BE49-F238E27FC236}">
                    <a16:creationId xmlns:a16="http://schemas.microsoft.com/office/drawing/2014/main" id="{4ED9AC36-B918-47B4-8673-1DBF962423EB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1555;p12">
                <a:extLst>
                  <a:ext uri="{FF2B5EF4-FFF2-40B4-BE49-F238E27FC236}">
                    <a16:creationId xmlns:a16="http://schemas.microsoft.com/office/drawing/2014/main" id="{CE468DFC-376A-4EC5-998B-88FA90478F38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" name="Google Shape;1556;p12">
              <a:extLst>
                <a:ext uri="{FF2B5EF4-FFF2-40B4-BE49-F238E27FC236}">
                  <a16:creationId xmlns:a16="http://schemas.microsoft.com/office/drawing/2014/main" id="{CCAA6CD1-00FD-4291-80D8-EE32140AEA32}"/>
                </a:ext>
              </a:extLst>
            </p:cNvPr>
            <p:cNvGrpSpPr/>
            <p:nvPr/>
          </p:nvGrpSpPr>
          <p:grpSpPr>
            <a:xfrm>
              <a:off x="6425530" y="0"/>
              <a:ext cx="985363" cy="3010692"/>
              <a:chOff x="6010934" y="-404723"/>
              <a:chExt cx="1046700" cy="3198101"/>
            </a:xfrm>
          </p:grpSpPr>
          <p:grpSp>
            <p:nvGrpSpPr>
              <p:cNvPr id="406" name="Google Shape;1557;p12">
                <a:extLst>
                  <a:ext uri="{FF2B5EF4-FFF2-40B4-BE49-F238E27FC236}">
                    <a16:creationId xmlns:a16="http://schemas.microsoft.com/office/drawing/2014/main" id="{8EF947F4-A4CC-4EDC-B42A-F8FF28EC90BE}"/>
                  </a:ext>
                </a:extLst>
              </p:cNvPr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14" name="Google Shape;1558;p12">
                  <a:extLst>
                    <a:ext uri="{FF2B5EF4-FFF2-40B4-BE49-F238E27FC236}">
                      <a16:creationId xmlns:a16="http://schemas.microsoft.com/office/drawing/2014/main" id="{5B0BEAC8-A589-49CF-86EA-ECD241DA155B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Google Shape;1559;p12">
                  <a:extLst>
                    <a:ext uri="{FF2B5EF4-FFF2-40B4-BE49-F238E27FC236}">
                      <a16:creationId xmlns:a16="http://schemas.microsoft.com/office/drawing/2014/main" id="{9E2D8604-EBBE-4512-AAE2-A682A737BF96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7" name="Google Shape;1560;p12">
                <a:extLst>
                  <a:ext uri="{FF2B5EF4-FFF2-40B4-BE49-F238E27FC236}">
                    <a16:creationId xmlns:a16="http://schemas.microsoft.com/office/drawing/2014/main" id="{A0958EE7-96AA-4BAB-AA2A-AA0F6ACC58BE}"/>
                  </a:ext>
                </a:extLst>
              </p:cNvPr>
              <p:cNvGrpSpPr/>
              <p:nvPr/>
            </p:nvGrpSpPr>
            <p:grpSpPr>
              <a:xfrm>
                <a:off x="6308747" y="-404723"/>
                <a:ext cx="441786" cy="2976610"/>
                <a:chOff x="1121941" y="1239413"/>
                <a:chExt cx="404159" cy="2723090"/>
              </a:xfrm>
            </p:grpSpPr>
            <p:sp>
              <p:nvSpPr>
                <p:cNvPr id="408" name="Google Shape;1561;p12">
                  <a:extLst>
                    <a:ext uri="{FF2B5EF4-FFF2-40B4-BE49-F238E27FC236}">
                      <a16:creationId xmlns:a16="http://schemas.microsoft.com/office/drawing/2014/main" id="{944F7BB3-AD87-4689-AB09-FC663BD935E6}"/>
                    </a:ext>
                  </a:extLst>
                </p:cNvPr>
                <p:cNvSpPr/>
                <p:nvPr/>
              </p:nvSpPr>
              <p:spPr>
                <a:xfrm>
                  <a:off x="1308652" y="1239413"/>
                  <a:ext cx="17700" cy="1738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9" name="Google Shape;1562;p12">
                  <a:extLst>
                    <a:ext uri="{FF2B5EF4-FFF2-40B4-BE49-F238E27FC236}">
                      <a16:creationId xmlns:a16="http://schemas.microsoft.com/office/drawing/2014/main" id="{01ED915F-43CC-4CC1-ABAD-7B1FED71F7D2}"/>
                    </a:ext>
                  </a:extLst>
                </p:cNvPr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410" name="Google Shape;1563;p12">
                    <a:extLst>
                      <a:ext uri="{FF2B5EF4-FFF2-40B4-BE49-F238E27FC236}">
                        <a16:creationId xmlns:a16="http://schemas.microsoft.com/office/drawing/2014/main" id="{2D3564EF-DB4A-4EA5-BBC3-88F26EE9C485}"/>
                      </a:ext>
                    </a:extLst>
                  </p:cNvPr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1564;p12">
                    <a:extLst>
                      <a:ext uri="{FF2B5EF4-FFF2-40B4-BE49-F238E27FC236}">
                        <a16:creationId xmlns:a16="http://schemas.microsoft.com/office/drawing/2014/main" id="{235E5EBE-7B27-48C2-8C4A-92F77CB9793F}"/>
                      </a:ext>
                    </a:extLst>
                  </p:cNvPr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1565;p12">
                    <a:extLst>
                      <a:ext uri="{FF2B5EF4-FFF2-40B4-BE49-F238E27FC236}">
                        <a16:creationId xmlns:a16="http://schemas.microsoft.com/office/drawing/2014/main" id="{596D4FB2-7C6F-4DA8-928C-AD31AC6B3336}"/>
                      </a:ext>
                    </a:extLst>
                  </p:cNvPr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" name="Google Shape;1566;p12">
                    <a:extLst>
                      <a:ext uri="{FF2B5EF4-FFF2-40B4-BE49-F238E27FC236}">
                        <a16:creationId xmlns:a16="http://schemas.microsoft.com/office/drawing/2014/main" id="{CE20F93D-05DC-46FC-A5F1-DE1186326AE5}"/>
                      </a:ext>
                    </a:extLst>
                  </p:cNvPr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7E67A9-DB85-450C-A7A0-D99710C12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66" y="124091"/>
            <a:ext cx="8498561" cy="6523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CC561F-B5E3-D3E4-1EA7-D91B765265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70"/>
          <a:stretch/>
        </p:blipFill>
        <p:spPr>
          <a:xfrm>
            <a:off x="1982518" y="2110411"/>
            <a:ext cx="6120409" cy="3720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ABE051-2B91-3DD1-5168-2A800F39F1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" t="11307" r="64774" b="50549"/>
          <a:stretch/>
        </p:blipFill>
        <p:spPr>
          <a:xfrm>
            <a:off x="1050762" y="933208"/>
            <a:ext cx="3596489" cy="15197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249360-E540-5441-4162-F3F880280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015" y="901281"/>
            <a:ext cx="4024909" cy="74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A02434-789F-BE32-424D-D374E9054F1B}"/>
              </a:ext>
            </a:extLst>
          </p:cNvPr>
          <p:cNvSpPr txBox="1"/>
          <p:nvPr/>
        </p:nvSpPr>
        <p:spPr>
          <a:xfrm>
            <a:off x="4919608" y="2180728"/>
            <a:ext cx="130276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33 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12AE3-F133-CD50-6544-D40E815AA66A}"/>
              </a:ext>
            </a:extLst>
          </p:cNvPr>
          <p:cNvSpPr txBox="1"/>
          <p:nvPr/>
        </p:nvSpPr>
        <p:spPr>
          <a:xfrm>
            <a:off x="1063141" y="2950169"/>
            <a:ext cx="55946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2800" b="1" dirty="0">
                <a:solidFill>
                  <a:srgbClr val="FF0000"/>
                </a:solidFill>
              </a:rPr>
              <a:t>مجموع قياسات زوايا المثلث الداخلة = 180</a:t>
            </a:r>
            <a:r>
              <a:rPr lang="ar-K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9BC33-2A86-5C98-3DD4-6EA38C4E430D}"/>
              </a:ext>
            </a:extLst>
          </p:cNvPr>
          <p:cNvSpPr txBox="1"/>
          <p:nvPr/>
        </p:nvSpPr>
        <p:spPr>
          <a:xfrm>
            <a:off x="4928651" y="3429000"/>
            <a:ext cx="127660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148 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AE12AD-846E-669D-BE2F-11102C9F4E4B}"/>
              </a:ext>
            </a:extLst>
          </p:cNvPr>
          <p:cNvSpPr txBox="1"/>
          <p:nvPr/>
        </p:nvSpPr>
        <p:spPr>
          <a:xfrm>
            <a:off x="871446" y="1845687"/>
            <a:ext cx="130276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33 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F5E0120C-A0D6-3A31-0D44-7C6E9ED2CFCF}"/>
              </a:ext>
            </a:extLst>
          </p:cNvPr>
          <p:cNvGrpSpPr/>
          <p:nvPr/>
        </p:nvGrpSpPr>
        <p:grpSpPr>
          <a:xfrm>
            <a:off x="1027631" y="4103200"/>
            <a:ext cx="5482300" cy="1154162"/>
            <a:chOff x="1027631" y="4103200"/>
            <a:chExt cx="5482300" cy="11541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C9ADCA-4E3D-A655-BC3F-671B4FDC6E67}"/>
                </a:ext>
              </a:extLst>
            </p:cNvPr>
            <p:cNvSpPr txBox="1"/>
            <p:nvPr/>
          </p:nvSpPr>
          <p:spPr>
            <a:xfrm>
              <a:off x="1027631" y="4103200"/>
              <a:ext cx="5482300" cy="115416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KW" sz="2800" b="1" dirty="0">
                  <a:solidFill>
                    <a:srgbClr val="FF0000"/>
                  </a:solidFill>
                </a:rPr>
                <a:t>الزاوية الخارجة للمثلث = زاويتا المثلث ما عدا</a:t>
              </a:r>
            </a:p>
            <a:p>
              <a:pPr algn="r" rtl="1"/>
              <a:endParaRPr lang="ar-KW" sz="700" b="1" dirty="0">
                <a:solidFill>
                  <a:srgbClr val="FF0000"/>
                </a:solidFill>
              </a:endParaRPr>
            </a:p>
            <a:p>
              <a:pPr algn="r" rtl="1"/>
              <a:r>
                <a:rPr lang="ar-KW" sz="2800" b="1" dirty="0">
                  <a:solidFill>
                    <a:srgbClr val="FF0000"/>
                  </a:solidFill>
                </a:rPr>
                <a:t>المجاورة لها</a:t>
              </a:r>
              <a:r>
                <a:rPr lang="ar-KW" sz="3200" b="1" dirty="0">
                  <a:solidFill>
                    <a:srgbClr val="FF0000"/>
                  </a:solidFill>
                </a:rPr>
                <a:t>                 115 + 33 = 148</a:t>
              </a:r>
            </a:p>
          </p:txBody>
        </p:sp>
        <p:sp>
          <p:nvSpPr>
            <p:cNvPr id="2" name="مربع نص 6">
              <a:extLst>
                <a:ext uri="{FF2B5EF4-FFF2-40B4-BE49-F238E27FC236}">
                  <a16:creationId xmlns:a16="http://schemas.microsoft.com/office/drawing/2014/main" id="{57286450-44E8-505A-B2B0-A7E4936DDAA8}"/>
                </a:ext>
              </a:extLst>
            </p:cNvPr>
            <p:cNvSpPr txBox="1"/>
            <p:nvPr/>
          </p:nvSpPr>
          <p:spPr>
            <a:xfrm>
              <a:off x="2978568" y="4500083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  <p:sp>
          <p:nvSpPr>
            <p:cNvPr id="5" name="مربع نص 6">
              <a:extLst>
                <a:ext uri="{FF2B5EF4-FFF2-40B4-BE49-F238E27FC236}">
                  <a16:creationId xmlns:a16="http://schemas.microsoft.com/office/drawing/2014/main" id="{9AA41CE9-AA2F-899E-EC29-805EEC752BD9}"/>
                </a:ext>
              </a:extLst>
            </p:cNvPr>
            <p:cNvSpPr txBox="1"/>
            <p:nvPr/>
          </p:nvSpPr>
          <p:spPr>
            <a:xfrm>
              <a:off x="2225643" y="4500083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  <p:sp>
          <p:nvSpPr>
            <p:cNvPr id="13" name="مربع نص 6">
              <a:extLst>
                <a:ext uri="{FF2B5EF4-FFF2-40B4-BE49-F238E27FC236}">
                  <a16:creationId xmlns:a16="http://schemas.microsoft.com/office/drawing/2014/main" id="{A83395AF-66C5-1AA8-FF56-4669B56B5C4F}"/>
                </a:ext>
              </a:extLst>
            </p:cNvPr>
            <p:cNvSpPr txBox="1"/>
            <p:nvPr/>
          </p:nvSpPr>
          <p:spPr>
            <a:xfrm>
              <a:off x="3631040" y="4549791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45304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B489FA-94F8-E2E0-355D-D562544F4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98" r="23530"/>
          <a:stretch/>
        </p:blipFill>
        <p:spPr>
          <a:xfrm>
            <a:off x="3485321" y="141620"/>
            <a:ext cx="5221357" cy="1048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799C5-B813-A6D1-BE3F-C071ABA67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59" y="2358701"/>
            <a:ext cx="11403881" cy="375717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586A40-C14C-343A-8176-0E87C994D738}"/>
              </a:ext>
            </a:extLst>
          </p:cNvPr>
          <p:cNvSpPr/>
          <p:nvPr/>
        </p:nvSpPr>
        <p:spPr>
          <a:xfrm>
            <a:off x="394059" y="490331"/>
            <a:ext cx="2054087" cy="847934"/>
          </a:xfrm>
          <a:prstGeom prst="rect">
            <a:avLst/>
          </a:prstGeom>
          <a:ln w="381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tx2">
                    <a:lumMod val="75000"/>
                  </a:schemeClr>
                </a:solidFill>
              </a:rPr>
              <a:t>صفحة 110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8ACBC9-D857-B3FC-D3BC-C492B5E6EE68}"/>
              </a:ext>
            </a:extLst>
          </p:cNvPr>
          <p:cNvSpPr/>
          <p:nvPr/>
        </p:nvSpPr>
        <p:spPr>
          <a:xfrm>
            <a:off x="3631096" y="5327374"/>
            <a:ext cx="530087" cy="53008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3547C0-2674-D3D6-6E22-67571F7DE1BB}"/>
              </a:ext>
            </a:extLst>
          </p:cNvPr>
          <p:cNvSpPr txBox="1"/>
          <p:nvPr/>
        </p:nvSpPr>
        <p:spPr>
          <a:xfrm>
            <a:off x="8123583" y="1637415"/>
            <a:ext cx="367435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/>
              <a:t>اختاري الإجابة الصحيحة:</a:t>
            </a:r>
          </a:p>
        </p:txBody>
      </p:sp>
    </p:spTree>
    <p:extLst>
      <p:ext uri="{BB962C8B-B14F-4D97-AF65-F5344CB8AC3E}">
        <p14:creationId xmlns:p14="http://schemas.microsoft.com/office/powerpoint/2010/main" val="24146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C1C3-B270-7DE5-DCDA-0A7DC2CDE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1" y="2605708"/>
            <a:ext cx="4218167" cy="1938528"/>
          </a:xfrm>
        </p:spPr>
        <p:txBody>
          <a:bodyPr anchor="ctr"/>
          <a:lstStyle/>
          <a:p>
            <a:pPr algn="ctr"/>
            <a:r>
              <a:rPr lang="ar-KW" sz="8800" b="1" dirty="0">
                <a:solidFill>
                  <a:schemeClr val="tx2">
                    <a:lumMod val="75000"/>
                  </a:schemeClr>
                </a:solidFill>
              </a:rPr>
              <a:t>ماذا تعلمنا اليوم ؟</a:t>
            </a:r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5B236C68-C222-F39E-8639-D914ED84CD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5339698" y="626032"/>
            <a:ext cx="5897880" cy="5897880"/>
          </a:xfrm>
        </p:spPr>
      </p:pic>
    </p:spTree>
    <p:extLst>
      <p:ext uri="{BB962C8B-B14F-4D97-AF65-F5344CB8AC3E}">
        <p14:creationId xmlns:p14="http://schemas.microsoft.com/office/powerpoint/2010/main" val="1073517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EE3539B-17C4-4D11-A829-702E49A2D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5" t="52175" r="8840" b="5893"/>
          <a:stretch/>
        </p:blipFill>
        <p:spPr>
          <a:xfrm>
            <a:off x="8990664" y="3236504"/>
            <a:ext cx="2637183" cy="2875722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F575AE75-CD3E-48A1-BA6F-D6312642A25D}"/>
              </a:ext>
            </a:extLst>
          </p:cNvPr>
          <p:cNvSpPr/>
          <p:nvPr/>
        </p:nvSpPr>
        <p:spPr>
          <a:xfrm>
            <a:off x="8075558" y="1205948"/>
            <a:ext cx="3162288" cy="1726620"/>
          </a:xfrm>
          <a:prstGeom prst="cloudCallout">
            <a:avLst>
              <a:gd name="adj1" fmla="val 22456"/>
              <a:gd name="adj2" fmla="val 83928"/>
            </a:avLst>
          </a:prstGeom>
          <a:solidFill>
            <a:srgbClr val="FFDB68"/>
          </a:solidFill>
          <a:ln w="38100">
            <a:solidFill>
              <a:srgbClr val="9A62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9A623C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</a:rPr>
              <a:t>ساعدونا في ملئ العسل في الخلايا المخصصة</a:t>
            </a: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05B053A-007D-4EDC-912A-5DE8C11C569C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1D54A29-F4D4-4CD5-903E-2A0E7423F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99240B67-9530-45BD-8424-70D0422EA2EA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35" name="صورة 34">
                <a:extLst>
                  <a:ext uri="{FF2B5EF4-FFF2-40B4-BE49-F238E27FC236}">
                    <a16:creationId xmlns:a16="http://schemas.microsoft.com/office/drawing/2014/main" id="{73DE29A7-AA61-454B-B940-DC62B5D1C8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6E227EBC-7F56-4970-A6B4-9819D65534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37" name="صورة 36">
                <a:extLst>
                  <a:ext uri="{FF2B5EF4-FFF2-40B4-BE49-F238E27FC236}">
                    <a16:creationId xmlns:a16="http://schemas.microsoft.com/office/drawing/2014/main" id="{B014AC78-65D8-4198-9E8D-3A2A4577A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4" name="صورة 3" descr="صورة تحتوي على عنصر في الخارج, قرص العسل, كرة&#10;&#10;تم إنشاء الوصف تلقائياً">
            <a:extLst>
              <a:ext uri="{FF2B5EF4-FFF2-40B4-BE49-F238E27FC236}">
                <a16:creationId xmlns:a16="http://schemas.microsoft.com/office/drawing/2014/main" id="{B19D3518-8C17-41AE-BD85-7C8ABD15F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4" y="1115367"/>
            <a:ext cx="6870787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59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A3E71621-C64B-4BCC-9196-E2CCFBB58D07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B4B5C2D8-122C-4782-B4BC-F5C26B906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1E94105B-CA5D-4050-BB5F-899750CC8E12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049CF11C-BEE2-44AF-B2C8-D42BE43F42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20251B86-254B-4FF3-9F6D-F781A72DD7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9A8DBDA4-9A31-4164-BB65-78261A4871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2EE3539B-17C4-4D11-A829-702E49A2D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5" t="52175" r="8840" b="5893"/>
          <a:stretch/>
        </p:blipFill>
        <p:spPr>
          <a:xfrm>
            <a:off x="9184131" y="3623434"/>
            <a:ext cx="2637183" cy="287572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C7C6B5BA-735A-41F9-88AB-C4DCC531923A}"/>
              </a:ext>
            </a:extLst>
          </p:cNvPr>
          <p:cNvSpPr txBox="1"/>
          <p:nvPr/>
        </p:nvSpPr>
        <p:spPr>
          <a:xfrm>
            <a:off x="1748985" y="1224498"/>
            <a:ext cx="8686801" cy="12349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4F3425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ما</a:t>
            </a:r>
            <a:r>
              <a:rPr kumimoji="0" lang="ar-KW" sz="5400" b="1" i="0" u="none" strike="noStrike" kern="1200" cap="none" spc="0" normalizeH="0" noProof="0" dirty="0">
                <a:ln>
                  <a:noFill/>
                </a:ln>
                <a:solidFill>
                  <a:srgbClr val="4F3425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هو مجموع قياسات زوايا المثلث ؟</a:t>
            </a: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srgbClr val="4F3425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29A8FF97-5C23-4FDF-95F6-080EAAF1387F}"/>
              </a:ext>
            </a:extLst>
          </p:cNvPr>
          <p:cNvSpPr txBox="1"/>
          <p:nvPr/>
        </p:nvSpPr>
        <p:spPr>
          <a:xfrm>
            <a:off x="4012949" y="4372671"/>
            <a:ext cx="4158874" cy="1225868"/>
          </a:xfrm>
          <a:prstGeom prst="roundRect">
            <a:avLst>
              <a:gd name="adj" fmla="val 42994"/>
            </a:avLst>
          </a:prstGeom>
          <a:solidFill>
            <a:schemeClr val="bg1"/>
          </a:solidFill>
          <a:ln w="76200" cmpd="thickThin">
            <a:solidFill>
              <a:srgbClr val="4F342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4F3425"/>
                </a:solidFill>
                <a:effectLst/>
                <a:uLnTx/>
                <a:uFillTx/>
                <a:latin typeface="FF Hekaya Light" panose="00000A00000000000000" pitchFamily="50" charset="-78"/>
                <a:cs typeface="Arial" panose="020B0604020202020204" pitchFamily="34" charset="0"/>
              </a:rPr>
              <a:t>180</a:t>
            </a: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4F342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kumimoji="0" lang="ar-KW" sz="6600" b="1" i="0" u="none" strike="noStrike" kern="1200" cap="none" spc="0" normalizeH="0" baseline="0" noProof="0" dirty="0">
              <a:ln>
                <a:noFill/>
              </a:ln>
              <a:solidFill>
                <a:srgbClr val="4F3425"/>
              </a:solidFill>
              <a:effectLst/>
              <a:uLnTx/>
              <a:uFillTx/>
              <a:latin typeface="FF Hekaya Light" panose="00000A00000000000000" pitchFamily="50" charset="-7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59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E7F96B6F-40CA-4B8B-8664-E83E63401AF2}"/>
              </a:ext>
            </a:extLst>
          </p:cNvPr>
          <p:cNvGrpSpPr/>
          <p:nvPr/>
        </p:nvGrpSpPr>
        <p:grpSpPr>
          <a:xfrm>
            <a:off x="1815937" y="612230"/>
            <a:ext cx="8072050" cy="5602815"/>
            <a:chOff x="-8631764" y="4487074"/>
            <a:chExt cx="8072050" cy="5602815"/>
          </a:xfrm>
        </p:grpSpPr>
        <p:sp>
          <p:nvSpPr>
            <p:cNvPr id="21" name="نجمة: 4 نقاط 20">
              <a:extLst>
                <a:ext uri="{FF2B5EF4-FFF2-40B4-BE49-F238E27FC236}">
                  <a16:creationId xmlns:a16="http://schemas.microsoft.com/office/drawing/2014/main" id="{08BD664D-6D3F-477B-B15F-F4CBF54DCC5F}"/>
                </a:ext>
              </a:extLst>
            </p:cNvPr>
            <p:cNvSpPr/>
            <p:nvPr/>
          </p:nvSpPr>
          <p:spPr>
            <a:xfrm>
              <a:off x="-8404235" y="4508956"/>
              <a:ext cx="386862" cy="579528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نجمة: 4 نقاط 21">
              <a:extLst>
                <a:ext uri="{FF2B5EF4-FFF2-40B4-BE49-F238E27FC236}">
                  <a16:creationId xmlns:a16="http://schemas.microsoft.com/office/drawing/2014/main" id="{A1E5552B-DC79-4DF2-A3F9-103AC7FA987E}"/>
                </a:ext>
              </a:extLst>
            </p:cNvPr>
            <p:cNvSpPr/>
            <p:nvPr/>
          </p:nvSpPr>
          <p:spPr>
            <a:xfrm>
              <a:off x="-1333437" y="4487074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نجمة: 4 نقاط 22">
              <a:extLst>
                <a:ext uri="{FF2B5EF4-FFF2-40B4-BE49-F238E27FC236}">
                  <a16:creationId xmlns:a16="http://schemas.microsoft.com/office/drawing/2014/main" id="{B45F5CB0-CC3F-4455-ADBE-D12C29A7078E}"/>
                </a:ext>
              </a:extLst>
            </p:cNvPr>
            <p:cNvSpPr/>
            <p:nvPr/>
          </p:nvSpPr>
          <p:spPr>
            <a:xfrm>
              <a:off x="-1159405" y="9166634"/>
              <a:ext cx="353450" cy="49236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نجمة: 4 نقاط 23">
              <a:extLst>
                <a:ext uri="{FF2B5EF4-FFF2-40B4-BE49-F238E27FC236}">
                  <a16:creationId xmlns:a16="http://schemas.microsoft.com/office/drawing/2014/main" id="{4CDAC972-B9A3-4ABB-B117-3987A5488DC4}"/>
                </a:ext>
              </a:extLst>
            </p:cNvPr>
            <p:cNvSpPr/>
            <p:nvPr/>
          </p:nvSpPr>
          <p:spPr>
            <a:xfrm>
              <a:off x="-8631764" y="9105150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صورة 3" descr="صورة تحتوي على عنصر في الخارج, قرص العسل, كرة&#10;&#10;تم إنشاء الوصف تلقائياً">
            <a:extLst>
              <a:ext uri="{FF2B5EF4-FFF2-40B4-BE49-F238E27FC236}">
                <a16:creationId xmlns:a16="http://schemas.microsoft.com/office/drawing/2014/main" id="{4B165435-7B6A-4917-BE32-E6D516E1D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32" y="1098495"/>
            <a:ext cx="6870787" cy="4627265"/>
          </a:xfrm>
          <a:prstGeom prst="rect">
            <a:avLst/>
          </a:prstGeom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05B053A-007D-4EDC-912A-5DE8C11C569C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1D54A29-F4D4-4CD5-903E-2A0E7423F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99240B67-9530-45BD-8424-70D0422EA2EA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35" name="صورة 34">
                <a:extLst>
                  <a:ext uri="{FF2B5EF4-FFF2-40B4-BE49-F238E27FC236}">
                    <a16:creationId xmlns:a16="http://schemas.microsoft.com/office/drawing/2014/main" id="{73DE29A7-AA61-454B-B940-DC62B5D1C8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6E227EBC-7F56-4970-A6B4-9819D65534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37" name="صورة 36">
                <a:extLst>
                  <a:ext uri="{FF2B5EF4-FFF2-40B4-BE49-F238E27FC236}">
                    <a16:creationId xmlns:a16="http://schemas.microsoft.com/office/drawing/2014/main" id="{B014AC78-65D8-4198-9E8D-3A2A4577A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16" name="صورة 15" descr="صورة تحتوي على عنصر في الخارج, قرص العسل, عش دبور, أصفر&#10;&#10;تم إنشاء الوصف تلقائياً">
            <a:extLst>
              <a:ext uri="{FF2B5EF4-FFF2-40B4-BE49-F238E27FC236}">
                <a16:creationId xmlns:a16="http://schemas.microsoft.com/office/drawing/2014/main" id="{B40999D3-CC6C-4BE2-B2AD-F02FC1B7C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13"/>
          <a:stretch/>
        </p:blipFill>
        <p:spPr>
          <a:xfrm>
            <a:off x="2285536" y="1103306"/>
            <a:ext cx="2472598" cy="462180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8CB4CE3-094C-4FC8-8163-80D6C9459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7216" r="51745" b="47618"/>
          <a:stretch/>
        </p:blipFill>
        <p:spPr>
          <a:xfrm>
            <a:off x="7730610" y="6858000"/>
            <a:ext cx="2157377" cy="270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2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C -0.00508 -0.00139 -0.01003 -0.00208 -0.01472 -0.00417 C -0.01888 -0.00602 -0.02279 -0.00972 -0.02696 -0.01204 C -0.02995 -0.01366 -0.03347 -0.01412 -0.03646 -0.01574 C -0.04076 -0.01805 -0.04467 -0.02106 -0.04883 -0.02361 C -0.0655 -0.0338 -0.04519 -0.01921 -0.07552 -0.03542 C -0.09193 -0.04421 -0.07162 -0.0331 -0.0948 -0.04722 C -0.1017 -0.05139 -0.10417 -0.05185 -0.11172 -0.05486 C -0.11511 -0.05764 -0.11836 -0.05995 -0.12149 -0.06296 C -0.12409 -0.06528 -0.12605 -0.06875 -0.12891 -0.07083 C -0.1319 -0.07292 -0.13516 -0.07338 -0.13855 -0.07454 C -0.14089 -0.07569 -0.14349 -0.07708 -0.14584 -0.0787 C -0.14987 -0.08102 -0.15404 -0.08356 -0.15795 -0.08657 C -0.17058 -0.09537 -0.16537 -0.09444 -0.17982 -0.10185 C -0.18295 -0.1037 -0.18646 -0.10393 -0.18946 -0.10602 C -0.19623 -0.11042 -0.20248 -0.1162 -0.20899 -0.12153 L -0.22839 -0.13727 C -0.23321 -0.14143 -0.23829 -0.14468 -0.24284 -0.14907 L -0.25495 -0.16088 C -0.27084 -0.19514 -0.253 -0.16134 -0.27214 -0.18426 C -0.27579 -0.18889 -0.27826 -0.1956 -0.28177 -0.20023 C -0.28789 -0.20856 -0.29623 -0.21319 -0.30118 -0.22361 C -0.30352 -0.22893 -0.30521 -0.23542 -0.30834 -0.23912 C -0.32461 -0.25949 -0.32657 -0.25949 -0.33998 -0.2669 C -0.34323 -0.2706 -0.34636 -0.27477 -0.34974 -0.27847 C -0.35469 -0.28403 -0.36862 -0.29792 -0.37409 -0.30579 C -0.37982 -0.31481 -0.38685 -0.32245 -0.39102 -0.33333 C -0.40404 -0.36852 -0.39193 -0.33981 -0.40547 -0.36458 C -0.42123 -0.39352 -0.40847 -0.37639 -0.42487 -0.3963 C -0.43659 -0.42454 -0.4211 -0.38843 -0.43959 -0.42361 C -0.44558 -0.43518 -0.45651 -0.4588 -0.45651 -0.45856 C -0.4573 -0.46528 -0.45756 -0.47199 -0.45899 -0.47847 C -0.4599 -0.48287 -0.46224 -0.48611 -0.46381 -0.49028 C -0.46784 -0.50069 -0.4724 -0.51065 -0.47592 -0.52153 C -0.47761 -0.52685 -0.4793 -0.53194 -0.48086 -0.53727 C -0.48529 -0.55347 -0.48698 -0.56319 -0.4905 -0.58032 C -0.49141 -0.59143 -0.49401 -0.62731 -0.49545 -0.63935 C -0.49597 -0.64468 -0.49701 -0.64977 -0.49779 -0.65486 C -0.4961 -0.6838 -0.49558 -0.71273 -0.49297 -0.74143 C -0.49219 -0.74838 -0.48946 -0.75417 -0.48802 -0.76088 C -0.48711 -0.76597 -0.48737 -0.77199 -0.48568 -0.77639 C -0.48243 -0.78403 -0.47266 -0.79861 -0.46615 -0.80393 C -0.46237 -0.80718 -0.45795 -0.80903 -0.45404 -0.8118 C -0.43256 -0.82755 -0.44727 -0.82106 -0.42748 -0.82755 C -0.42409 -0.83009 -0.42123 -0.83356 -0.41758 -0.83542 C -0.41381 -0.83727 -0.40951 -0.8375 -0.40547 -0.83912 C -0.40313 -0.84028 -0.40065 -0.8419 -0.39831 -0.84305 C -0.38125 -0.84074 -0.37305 -0.84352 -0.35938 -0.83125 C -0.35599 -0.82824 -0.35287 -0.82338 -0.34974 -0.81968 C -0.34414 -0.80208 -0.34467 -0.8044 -0.33998 -0.78426 C -0.33646 -0.76921 -0.33815 -0.7743 -0.33503 -0.75694 C -0.33451 -0.75301 -0.3336 -0.74907 -0.33269 -0.74514 C -0.3336 -0.72685 -0.33399 -0.70833 -0.33503 -0.69028 C -0.33555 -0.68356 -0.33594 -0.67662 -0.33763 -0.6706 C -0.33933 -0.66458 -0.34258 -0.66042 -0.3448 -0.65486 C -0.34987 -0.64329 -0.35456 -0.63148 -0.35938 -0.61991 C -0.36107 -0.61574 -0.36146 -0.60926 -0.3642 -0.60764 L -0.37149 -0.60393 C -0.37487 -0.59977 -0.37774 -0.59537 -0.38125 -0.59236 C -0.38399 -0.58958 -0.3961 -0.58518 -0.39831 -0.58449 C -0.40964 -0.58565 -0.4211 -0.58518 -0.4323 -0.58819 C -0.43503 -0.58912 -0.43724 -0.59305 -0.43959 -0.59606 C -0.44467 -0.60347 -0.44922 -0.6118 -0.45404 -0.61991 C -0.45964 -0.6287 -0.46133 -0.63079 -0.46615 -0.64305 C -0.46823 -0.64815 -0.46914 -0.65393 -0.4711 -0.6588 C -0.47227 -0.6618 -0.47448 -0.66389 -0.47592 -0.66667 C -0.47839 -0.67176 -0.48086 -0.67731 -0.48308 -0.68241 C -0.49128 -0.7213 -0.47774 -0.6618 -0.49297 -0.70602 C -0.49818 -0.7213 -0.49753 -0.7331 -0.50013 -0.74907 C -0.50157 -0.75694 -0.50365 -0.76458 -0.50495 -0.77268 C -0.50599 -0.77778 -0.50651 -0.78287 -0.50756 -0.78819 C -0.50886 -0.79606 -0.51146 -0.8037 -0.51237 -0.8118 C -0.51472 -0.83565 -0.51563 -0.84074 -0.51719 -0.8669 C -0.51888 -0.89421 -0.51914 -0.92176 -0.52214 -0.94907 C -0.52279 -0.95694 -0.5237 -0.96458 -0.52448 -0.97245 C -0.52696 -0.99861 -0.52878 -1.02477 -0.53164 -1.05116 C -0.53659 -1.09305 -0.53568 -1.06505 -0.54623 -1.10555 C -0.54883 -1.11528 -0.55638 -1.15069 -0.55834 -1.16829 C -0.55938 -1.17616 -0.56016 -1.18403 -0.56094 -1.1919 C -0.56172 -1.20185 -0.56315 -1.21227 -0.56329 -1.22268 C -0.56394 -1.2868 -0.56329 -1.35069 -0.56329 -1.41528 " pathEditMode="relative" rAng="0" ptsTypes="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77" y="-707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A3E71621-C64B-4BCC-9196-E2CCFBB58D07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B4B5C2D8-122C-4782-B4BC-F5C26B906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1E94105B-CA5D-4050-BB5F-899750CC8E12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049CF11C-BEE2-44AF-B2C8-D42BE43F42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20251B86-254B-4FF3-9F6D-F781A72DD7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9A8DBDA4-9A31-4164-BB65-78261A4871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7C6B5BA-735A-41F9-88AB-C4DCC531923A}"/>
              </a:ext>
            </a:extLst>
          </p:cNvPr>
          <p:cNvSpPr txBox="1"/>
          <p:nvPr/>
        </p:nvSpPr>
        <p:spPr>
          <a:xfrm>
            <a:off x="2782329" y="388629"/>
            <a:ext cx="6424385" cy="12349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rgbClr val="4F3425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ar-KW" dirty="0"/>
              <a:t>ما هو قياس الزاوية المستقيمة ؟</a:t>
            </a: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29A8FF97-5C23-4FDF-95F6-080EAAF1387F}"/>
              </a:ext>
            </a:extLst>
          </p:cNvPr>
          <p:cNvSpPr txBox="1"/>
          <p:nvPr/>
        </p:nvSpPr>
        <p:spPr>
          <a:xfrm>
            <a:off x="3855192" y="4249841"/>
            <a:ext cx="4439215" cy="1225868"/>
          </a:xfrm>
          <a:prstGeom prst="roundRect">
            <a:avLst>
              <a:gd name="adj" fmla="val 37979"/>
            </a:avLst>
          </a:prstGeom>
          <a:solidFill>
            <a:schemeClr val="bg1"/>
          </a:solidFill>
          <a:ln w="76200" cmpd="thickThin">
            <a:solidFill>
              <a:srgbClr val="4F342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 anchor="ctr">
            <a:spAutoFit/>
          </a:bodyPr>
          <a:lstStyle>
            <a:defPPr>
              <a:defRPr lang="en-US"/>
            </a:defPPr>
            <a:lvl1pPr marR="0" lvl="0" indent="0" algn="ctr" rtl="1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600" b="1" i="0" u="none" strike="noStrike" cap="none" spc="0" normalizeH="0" baseline="0">
                <a:ln>
                  <a:noFill/>
                </a:ln>
                <a:solidFill>
                  <a:srgbClr val="4F3425"/>
                </a:solidFill>
                <a:effectLst/>
                <a:uLnTx/>
                <a:uFillTx/>
                <a:latin typeface="FF Hekaya Light" panose="00000A00000000000000" pitchFamily="50" charset="-78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KW" dirty="0"/>
              <a:t>180</a:t>
            </a:r>
            <a:r>
              <a:rPr lang="ar-KW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BD3E0B8-F8E1-4163-9501-4F5A231635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5" r="9227" b="47439"/>
          <a:stretch/>
        </p:blipFill>
        <p:spPr>
          <a:xfrm>
            <a:off x="9296202" y="3890273"/>
            <a:ext cx="2525112" cy="2608883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056350B2-B219-4118-E8DE-E8E6A89870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22" t="68181" r="2786" b="13428"/>
          <a:stretch/>
        </p:blipFill>
        <p:spPr>
          <a:xfrm>
            <a:off x="3716209" y="1735198"/>
            <a:ext cx="4871622" cy="146416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noFill/>
            <a:miter lim="800000"/>
          </a:ln>
          <a:effectLst>
            <a:glow rad="228600">
              <a:srgbClr val="9A6E4F">
                <a:alpha val="40000"/>
              </a:srgbClr>
            </a:glo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56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عنصر في الخارج, قرص العسل, عش دبور&#10;&#10;تم إنشاء الوصف تلقائياً">
            <a:extLst>
              <a:ext uri="{FF2B5EF4-FFF2-40B4-BE49-F238E27FC236}">
                <a16:creationId xmlns:a16="http://schemas.microsoft.com/office/drawing/2014/main" id="{5F4D7CA3-271A-4700-BA53-AFFF837CF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423" y="1100868"/>
            <a:ext cx="6882981" cy="4621169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E7F96B6F-40CA-4B8B-8664-E83E63401AF2}"/>
              </a:ext>
            </a:extLst>
          </p:cNvPr>
          <p:cNvGrpSpPr/>
          <p:nvPr/>
        </p:nvGrpSpPr>
        <p:grpSpPr>
          <a:xfrm>
            <a:off x="1815937" y="612230"/>
            <a:ext cx="8072050" cy="5602815"/>
            <a:chOff x="-8631764" y="4487074"/>
            <a:chExt cx="8072050" cy="5602815"/>
          </a:xfrm>
        </p:grpSpPr>
        <p:sp>
          <p:nvSpPr>
            <p:cNvPr id="21" name="نجمة: 4 نقاط 20">
              <a:extLst>
                <a:ext uri="{FF2B5EF4-FFF2-40B4-BE49-F238E27FC236}">
                  <a16:creationId xmlns:a16="http://schemas.microsoft.com/office/drawing/2014/main" id="{08BD664D-6D3F-477B-B15F-F4CBF54DCC5F}"/>
                </a:ext>
              </a:extLst>
            </p:cNvPr>
            <p:cNvSpPr/>
            <p:nvPr/>
          </p:nvSpPr>
          <p:spPr>
            <a:xfrm>
              <a:off x="-8404235" y="4508956"/>
              <a:ext cx="386862" cy="579528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نجمة: 4 نقاط 21">
              <a:extLst>
                <a:ext uri="{FF2B5EF4-FFF2-40B4-BE49-F238E27FC236}">
                  <a16:creationId xmlns:a16="http://schemas.microsoft.com/office/drawing/2014/main" id="{A1E5552B-DC79-4DF2-A3F9-103AC7FA987E}"/>
                </a:ext>
              </a:extLst>
            </p:cNvPr>
            <p:cNvSpPr/>
            <p:nvPr/>
          </p:nvSpPr>
          <p:spPr>
            <a:xfrm>
              <a:off x="-1333437" y="4487074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نجمة: 4 نقاط 22">
              <a:extLst>
                <a:ext uri="{FF2B5EF4-FFF2-40B4-BE49-F238E27FC236}">
                  <a16:creationId xmlns:a16="http://schemas.microsoft.com/office/drawing/2014/main" id="{B45F5CB0-CC3F-4455-ADBE-D12C29A7078E}"/>
                </a:ext>
              </a:extLst>
            </p:cNvPr>
            <p:cNvSpPr/>
            <p:nvPr/>
          </p:nvSpPr>
          <p:spPr>
            <a:xfrm>
              <a:off x="-1159405" y="9166634"/>
              <a:ext cx="353450" cy="49236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نجمة: 4 نقاط 23">
              <a:extLst>
                <a:ext uri="{FF2B5EF4-FFF2-40B4-BE49-F238E27FC236}">
                  <a16:creationId xmlns:a16="http://schemas.microsoft.com/office/drawing/2014/main" id="{4CDAC972-B9A3-4ABB-B117-3987A5488DC4}"/>
                </a:ext>
              </a:extLst>
            </p:cNvPr>
            <p:cNvSpPr/>
            <p:nvPr/>
          </p:nvSpPr>
          <p:spPr>
            <a:xfrm>
              <a:off x="-8631764" y="9105150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05B053A-007D-4EDC-912A-5DE8C11C569C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1D54A29-F4D4-4CD5-903E-2A0E7423F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99240B67-9530-45BD-8424-70D0422EA2EA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35" name="صورة 34">
                <a:extLst>
                  <a:ext uri="{FF2B5EF4-FFF2-40B4-BE49-F238E27FC236}">
                    <a16:creationId xmlns:a16="http://schemas.microsoft.com/office/drawing/2014/main" id="{73DE29A7-AA61-454B-B940-DC62B5D1C8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6E227EBC-7F56-4970-A6B4-9819D65534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37" name="صورة 36">
                <a:extLst>
                  <a:ext uri="{FF2B5EF4-FFF2-40B4-BE49-F238E27FC236}">
                    <a16:creationId xmlns:a16="http://schemas.microsoft.com/office/drawing/2014/main" id="{B014AC78-65D8-4198-9E8D-3A2A4577A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16" name="صورة 15" descr="صورة تحتوي على عنصر في الخارج, قرص العسل, عش دبور, أصفر&#10;&#10;تم إنشاء الوصف تلقائياً">
            <a:extLst>
              <a:ext uri="{FF2B5EF4-FFF2-40B4-BE49-F238E27FC236}">
                <a16:creationId xmlns:a16="http://schemas.microsoft.com/office/drawing/2014/main" id="{B40999D3-CC6C-4BE2-B2AD-F02FC1B7C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72"/>
          <a:stretch/>
        </p:blipFill>
        <p:spPr>
          <a:xfrm>
            <a:off x="2285536" y="1103306"/>
            <a:ext cx="4392355" cy="462180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8CB4CE3-094C-4FC8-8163-80D6C9459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7216" r="51745" b="47618"/>
          <a:stretch/>
        </p:blipFill>
        <p:spPr>
          <a:xfrm>
            <a:off x="7730610" y="6858000"/>
            <a:ext cx="2157377" cy="270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7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695 L 0.00026 0.00695 C -0.00586 -7.40741E-7 -0.01198 -0.00625 -0.01797 -0.01343 C -0.0211 -0.01713 -0.02383 -0.02222 -0.02709 -0.02546 C -0.02917 -0.02755 -0.03177 -0.02755 -0.03386 -0.02963 C -0.06446 -0.05926 -0.03972 -0.04236 -0.06576 -0.05787 C -0.08933 -0.08935 -0.05404 -0.04375 -0.09753 -0.09005 C -0.10131 -0.09421 -0.10534 -0.09768 -0.10886 -0.10231 C -0.11068 -0.1044 -0.11159 -0.10856 -0.11342 -0.11042 C -0.11628 -0.11273 -0.11954 -0.11296 -0.12253 -0.11435 C -0.12409 -0.11852 -0.125 -0.12338 -0.12709 -0.12639 C -0.12891 -0.12917 -0.13177 -0.12847 -0.13386 -0.13055 C -0.14024 -0.13657 -0.14545 -0.14606 -0.15209 -0.15069 C -0.15586 -0.15347 -0.16003 -0.15486 -0.16342 -0.1588 C -0.17071 -0.16713 -0.17787 -0.17616 -0.18386 -0.18704 C -0.1862 -0.1912 -0.18789 -0.1963 -0.19076 -0.1993 C -0.19349 -0.20208 -0.19675 -0.20185 -0.19987 -0.20324 C -0.21146 -0.22407 -0.2086 -0.22083 -0.22032 -0.23565 C -0.22253 -0.23843 -0.22461 -0.24167 -0.22709 -0.24375 C -0.22995 -0.24583 -0.23321 -0.2463 -0.2362 -0.24768 C -0.23998 -0.25301 -0.24362 -0.2588 -0.24753 -0.26389 C -0.25196 -0.26968 -0.2573 -0.27315 -0.2612 -0.28009 C -0.27943 -0.31227 -0.25065 -0.28264 -0.27487 -0.30417 C -0.27709 -0.30972 -0.27904 -0.31574 -0.28164 -0.32037 C -0.2836 -0.32384 -0.28633 -0.32546 -0.28842 -0.32847 C -0.29089 -0.33218 -0.29284 -0.3368 -0.29532 -0.34074 C -0.29818 -0.34491 -0.3017 -0.34792 -0.30443 -0.35278 C -0.30704 -0.35741 -0.3086 -0.36389 -0.3112 -0.36898 C -0.31628 -0.3787 -0.32266 -0.38657 -0.32709 -0.39722 C -0.34701 -0.44444 -0.32175 -0.38611 -0.34076 -0.42546 C -0.34323 -0.43055 -0.34506 -0.43657 -0.34753 -0.44167 C -0.35261 -0.45139 -0.35938 -0.4588 -0.36355 -0.46991 C -0.37318 -0.49583 -0.36172 -0.4669 -0.37709 -0.49815 C -0.37956 -0.50324 -0.38138 -0.50926 -0.38399 -0.51435 C -0.38829 -0.52292 -0.39349 -0.52986 -0.39753 -0.53866 C -0.4043 -0.55301 -0.41029 -0.57546 -0.41576 -0.5912 C -0.41862 -0.5993 -0.42214 -0.60694 -0.42487 -0.61528 C -0.42748 -0.62315 -0.42917 -0.63171 -0.43164 -0.63958 C -0.44271 -0.67338 -0.44076 -0.65486 -0.44753 -0.69606 C -0.45248 -0.72546 -0.45248 -0.73889 -0.45443 -0.76898 C -0.45287 -0.78287 -0.45196 -0.7919 -0.44987 -0.80532 C -0.44922 -0.80926 -0.44896 -0.81389 -0.44753 -0.81736 C -0.44584 -0.82222 -0.4431 -0.82546 -0.44076 -0.8294 C -0.43998 -0.83634 -0.43985 -0.84329 -0.43855 -0.84977 C -0.43763 -0.85393 -0.42761 -0.87685 -0.42709 -0.87801 C -0.41954 -0.89838 -0.42201 -0.89676 -0.41355 -0.91435 C -0.40677 -0.92824 -0.40756 -0.92477 -0.39987 -0.93449 C -0.39675 -0.93843 -0.39414 -0.94375 -0.39076 -0.94676 C -0.38802 -0.94907 -0.38464 -0.94907 -0.38164 -0.95069 C -0.37709 -0.95324 -0.37266 -0.95694 -0.36797 -0.9588 C -0.36276 -0.96088 -0.35743 -0.96134 -0.35209 -0.96273 C -0.34349 -0.96528 -0.33985 -0.96736 -0.33164 -0.97083 C -0.3086 -0.96273 -0.32982 -0.97106 -0.31342 -0.96273 C -0.30586 -0.95903 -0.29792 -0.95718 -0.29076 -0.95069 C -0.27735 -0.93889 -0.2849 -0.94444 -0.26797 -0.93449 C -0.26576 -0.93055 -0.26394 -0.92569 -0.2612 -0.92245 C -0.24636 -0.90486 -0.26276 -0.93727 -0.24753 -0.90625 C -0.23763 -0.88611 -0.23399 -0.87407 -0.22487 -0.84977 C -0.22331 -0.8456 -0.22188 -0.84143 -0.22032 -0.8375 L -0.21342 -0.82153 C -0.21237 -0.81574 -0.20886 -0.79815 -0.20886 -0.79305 C -0.20886 -0.7743 -0.20938 -0.75509 -0.2112 -0.73657 C -0.21224 -0.72593 -0.21849 -0.72153 -0.22253 -0.71643 C -0.225 -0.71343 -0.2349 -0.6993 -0.23842 -0.69606 C -0.24167 -0.69329 -0.25144 -0.68935 -0.25443 -0.68819 C -0.25743 -0.68542 -0.26016 -0.68148 -0.26342 -0.68009 C -0.26797 -0.67778 -0.2974 -0.67245 -0.29987 -0.67199 C -0.31042 -0.67454 -0.3211 -0.67685 -0.33164 -0.68009 C -0.33477 -0.68102 -0.33815 -0.68102 -0.34076 -0.68403 C -0.34519 -0.68935 -0.34766 -0.69907 -0.35209 -0.70417 C -0.35443 -0.70694 -0.3569 -0.70903 -0.35899 -0.71227 C -0.36302 -0.71852 -0.36732 -0.72454 -0.37032 -0.73264 C -0.37188 -0.73657 -0.37279 -0.74143 -0.37487 -0.74468 C -0.37891 -0.75116 -0.38855 -0.76088 -0.38855 -0.76088 C -0.38998 -0.76481 -0.39128 -0.76921 -0.39297 -0.77292 C -0.3944 -0.77593 -0.39636 -0.77801 -0.39753 -0.78102 C -0.40092 -0.78889 -0.40339 -0.79745 -0.40664 -0.80532 C -0.40899 -0.81065 -0.41576 -0.82639 -0.41797 -0.83356 C -0.42253 -0.84792 -0.42579 -0.86481 -0.43164 -0.87801 C -0.43308 -0.88102 -0.43477 -0.88333 -0.4362 -0.88611 C -0.43776 -0.89282 -0.43946 -0.89954 -0.44076 -0.90625 C -0.44323 -0.91829 -0.44532 -0.93055 -0.44753 -0.94259 C -0.44831 -0.94676 -0.44896 -0.95069 -0.44987 -0.95486 C -0.45131 -0.96088 -0.45547 -0.9787 -0.45664 -0.98704 C -0.45756 -0.99375 -0.45795 -1.00069 -0.45899 -1.00718 C -0.46016 -1.01551 -0.46198 -1.02338 -0.46355 -1.03148 C -0.4642 -1.03565 -0.46537 -1.03935 -0.46576 -1.04352 C -0.46654 -1.05162 -0.46706 -1.05995 -0.4681 -1.06782 C -0.46862 -1.07199 -0.4698 -1.07593 -0.47032 -1.08009 C -0.47123 -1.08657 -0.47188 -1.09352 -0.47253 -1.10023 C -0.47644 -1.17546 -0.47565 -1.13958 -0.47253 -1.24954 C -0.47175 -1.27731 -0.47084 -1.30671 -0.4681 -1.33426 C -0.46745 -1.33981 -0.46641 -1.34514 -0.46576 -1.35046 C -0.45886 -1.40579 -0.46732 -1.34491 -0.4612 -1.38287 C -0.45287 -1.43495 -0.47006 -1.33727 -0.45443 -1.43935 C -0.45183 -1.45579 -0.44961 -1.47268 -0.44532 -1.48773 C -0.44375 -1.49329 -0.44245 -1.49861 -0.44076 -1.50393 C -0.43868 -1.51088 -0.43399 -1.5243 -0.43399 -1.5243 L -0.43399 -1.5243 " pathEditMode="relative" ptsTypes="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A3E71621-C64B-4BCC-9196-E2CCFBB58D07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B4B5C2D8-122C-4782-B4BC-F5C26B906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1E94105B-CA5D-4050-BB5F-899750CC8E12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049CF11C-BEE2-44AF-B2C8-D42BE43F42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20251B86-254B-4FF3-9F6D-F781A72DD7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9A8DBDA4-9A31-4164-BB65-78261A4871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7C6B5BA-735A-41F9-88AB-C4DCC531923A}"/>
              </a:ext>
            </a:extLst>
          </p:cNvPr>
          <p:cNvSpPr txBox="1"/>
          <p:nvPr/>
        </p:nvSpPr>
        <p:spPr>
          <a:xfrm>
            <a:off x="5312228" y="396326"/>
            <a:ext cx="6344252" cy="12349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rgbClr val="4F3425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ar-KW" dirty="0"/>
              <a:t>أوجدي قياس الزاوية المطلوبة.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21A1DDD-346D-45FC-BE16-9F58D848DA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53526" r="53865" b="6860"/>
          <a:stretch/>
        </p:blipFill>
        <p:spPr>
          <a:xfrm rot="20188076">
            <a:off x="213220" y="3812981"/>
            <a:ext cx="2557670" cy="2716696"/>
          </a:xfrm>
          <a:prstGeom prst="rect">
            <a:avLst/>
          </a:prstGeom>
        </p:spPr>
      </p:pic>
      <p:sp>
        <p:nvSpPr>
          <p:cNvPr id="3" name="مربع نص 58">
            <a:extLst>
              <a:ext uri="{FF2B5EF4-FFF2-40B4-BE49-F238E27FC236}">
                <a16:creationId xmlns:a16="http://schemas.microsoft.com/office/drawing/2014/main" id="{98B54696-436F-0B50-B138-494DFB87D75E}"/>
              </a:ext>
            </a:extLst>
          </p:cNvPr>
          <p:cNvSpPr txBox="1"/>
          <p:nvPr/>
        </p:nvSpPr>
        <p:spPr>
          <a:xfrm>
            <a:off x="3932413" y="4250255"/>
            <a:ext cx="4439215" cy="1225868"/>
          </a:xfrm>
          <a:prstGeom prst="roundRect">
            <a:avLst>
              <a:gd name="adj" fmla="val 43620"/>
            </a:avLst>
          </a:prstGeom>
          <a:solidFill>
            <a:schemeClr val="bg1"/>
          </a:solidFill>
          <a:ln w="76200" cmpd="thickThin">
            <a:solidFill>
              <a:srgbClr val="4F342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 anchor="ctr">
            <a:spAutoFit/>
          </a:bodyPr>
          <a:lstStyle>
            <a:defPPr>
              <a:defRPr lang="en-US"/>
            </a:defPPr>
            <a:lvl1pPr marR="0" lvl="0" indent="0" algn="ctr" rtl="1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600" b="1" i="0" u="none" strike="noStrike" cap="none" spc="0" normalizeH="0" baseline="0">
                <a:ln>
                  <a:noFill/>
                </a:ln>
                <a:solidFill>
                  <a:srgbClr val="4F3425"/>
                </a:solidFill>
                <a:effectLst/>
                <a:uLnTx/>
                <a:uFillTx/>
                <a:latin typeface="FF Hekaya Light" panose="00000A00000000000000" pitchFamily="50" charset="-78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KW" dirty="0"/>
              <a:t>155°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96E2DE-66DE-CE8E-942D-019068C7E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21" y="690026"/>
            <a:ext cx="4427090" cy="2799302"/>
          </a:xfrm>
          <a:prstGeom prst="rect">
            <a:avLst/>
          </a:prstGeom>
          <a:effectLst>
            <a:glow rad="228600">
              <a:srgbClr val="4F3425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57737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عنصر في الخارج, قرص العسل, عش دبور&#10;&#10;تم إنشاء الوصف تلقائياً">
            <a:extLst>
              <a:ext uri="{FF2B5EF4-FFF2-40B4-BE49-F238E27FC236}">
                <a16:creationId xmlns:a16="http://schemas.microsoft.com/office/drawing/2014/main" id="{D2F92AD6-2C77-4A3E-9A24-3FF3C0953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423" y="1100868"/>
            <a:ext cx="6882981" cy="4621169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E7F96B6F-40CA-4B8B-8664-E83E63401AF2}"/>
              </a:ext>
            </a:extLst>
          </p:cNvPr>
          <p:cNvGrpSpPr/>
          <p:nvPr/>
        </p:nvGrpSpPr>
        <p:grpSpPr>
          <a:xfrm>
            <a:off x="1815937" y="612230"/>
            <a:ext cx="8072050" cy="5602815"/>
            <a:chOff x="-8631764" y="4487074"/>
            <a:chExt cx="8072050" cy="5602815"/>
          </a:xfrm>
        </p:grpSpPr>
        <p:sp>
          <p:nvSpPr>
            <p:cNvPr id="21" name="نجمة: 4 نقاط 20">
              <a:extLst>
                <a:ext uri="{FF2B5EF4-FFF2-40B4-BE49-F238E27FC236}">
                  <a16:creationId xmlns:a16="http://schemas.microsoft.com/office/drawing/2014/main" id="{08BD664D-6D3F-477B-B15F-F4CBF54DCC5F}"/>
                </a:ext>
              </a:extLst>
            </p:cNvPr>
            <p:cNvSpPr/>
            <p:nvPr/>
          </p:nvSpPr>
          <p:spPr>
            <a:xfrm>
              <a:off x="-8404235" y="4508956"/>
              <a:ext cx="386862" cy="579528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نجمة: 4 نقاط 21">
              <a:extLst>
                <a:ext uri="{FF2B5EF4-FFF2-40B4-BE49-F238E27FC236}">
                  <a16:creationId xmlns:a16="http://schemas.microsoft.com/office/drawing/2014/main" id="{A1E5552B-DC79-4DF2-A3F9-103AC7FA987E}"/>
                </a:ext>
              </a:extLst>
            </p:cNvPr>
            <p:cNvSpPr/>
            <p:nvPr/>
          </p:nvSpPr>
          <p:spPr>
            <a:xfrm>
              <a:off x="-1333437" y="4487074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نجمة: 4 نقاط 22">
              <a:extLst>
                <a:ext uri="{FF2B5EF4-FFF2-40B4-BE49-F238E27FC236}">
                  <a16:creationId xmlns:a16="http://schemas.microsoft.com/office/drawing/2014/main" id="{B45F5CB0-CC3F-4455-ADBE-D12C29A7078E}"/>
                </a:ext>
              </a:extLst>
            </p:cNvPr>
            <p:cNvSpPr/>
            <p:nvPr/>
          </p:nvSpPr>
          <p:spPr>
            <a:xfrm>
              <a:off x="-1159405" y="9166634"/>
              <a:ext cx="353450" cy="49236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نجمة: 4 نقاط 23">
              <a:extLst>
                <a:ext uri="{FF2B5EF4-FFF2-40B4-BE49-F238E27FC236}">
                  <a16:creationId xmlns:a16="http://schemas.microsoft.com/office/drawing/2014/main" id="{4CDAC972-B9A3-4ABB-B117-3987A5488DC4}"/>
                </a:ext>
              </a:extLst>
            </p:cNvPr>
            <p:cNvSpPr/>
            <p:nvPr/>
          </p:nvSpPr>
          <p:spPr>
            <a:xfrm>
              <a:off x="-8631764" y="9105150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05B053A-007D-4EDC-912A-5DE8C11C569C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1D54A29-F4D4-4CD5-903E-2A0E7423F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99240B67-9530-45BD-8424-70D0422EA2EA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35" name="صورة 34">
                <a:extLst>
                  <a:ext uri="{FF2B5EF4-FFF2-40B4-BE49-F238E27FC236}">
                    <a16:creationId xmlns:a16="http://schemas.microsoft.com/office/drawing/2014/main" id="{73DE29A7-AA61-454B-B940-DC62B5D1C8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6E227EBC-7F56-4970-A6B4-9819D65534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37" name="صورة 36">
                <a:extLst>
                  <a:ext uri="{FF2B5EF4-FFF2-40B4-BE49-F238E27FC236}">
                    <a16:creationId xmlns:a16="http://schemas.microsoft.com/office/drawing/2014/main" id="{B014AC78-65D8-4198-9E8D-3A2A4577A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16" name="صورة 15" descr="صورة تحتوي على عنصر في الخارج, قرص العسل, عش دبور, أصفر&#10;&#10;تم إنشاء الوصف تلقائياً">
            <a:extLst>
              <a:ext uri="{FF2B5EF4-FFF2-40B4-BE49-F238E27FC236}">
                <a16:creationId xmlns:a16="http://schemas.microsoft.com/office/drawing/2014/main" id="{B40999D3-CC6C-4BE2-B2AD-F02FC1B7C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6"/>
          <a:stretch/>
        </p:blipFill>
        <p:spPr>
          <a:xfrm>
            <a:off x="2285536" y="1100230"/>
            <a:ext cx="6884868" cy="462180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8CB4CE3-094C-4FC8-8163-80D6C9459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7216" r="51745" b="47618"/>
          <a:stretch/>
        </p:blipFill>
        <p:spPr>
          <a:xfrm>
            <a:off x="7730610" y="6858000"/>
            <a:ext cx="2157377" cy="2702547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8A30D190-5B43-4053-9ADF-DCED6A1BED0F}"/>
              </a:ext>
            </a:extLst>
          </p:cNvPr>
          <p:cNvSpPr txBox="1"/>
          <p:nvPr/>
        </p:nvSpPr>
        <p:spPr>
          <a:xfrm>
            <a:off x="2299532" y="2537702"/>
            <a:ext cx="6884868" cy="1107996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>
                  <a:solidFill>
                    <a:srgbClr val="9A623C"/>
                  </a:solidFill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FF Hekaya Light" panose="00000A00000000000000" pitchFamily="50" charset="-78"/>
                <a:ea typeface="+mn-ea"/>
                <a:cs typeface="Times New Roman" panose="02020603050405020304" pitchFamily="18" charset="0"/>
              </a:rPr>
              <a:t>أحسنتم عمل ممتاز</a:t>
            </a:r>
            <a:endParaRPr kumimoji="0" lang="ar-KW" sz="6600" b="0" i="0" u="none" strike="noStrike" kern="1200" cap="none" spc="0" normalizeH="0" baseline="0" noProof="0" dirty="0">
              <a:ln>
                <a:solidFill>
                  <a:srgbClr val="9A623C"/>
                </a:solidFill>
              </a:ln>
              <a:solidFill>
                <a:prstClr val="white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FF Hekaya Light" panose="00000A00000000000000" pitchFamily="50" charset="-78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05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1921 C -0.0211 0.01389 -0.03659 0.00903 -0.04987 -0.00116 C -0.06055 -0.00926 -0.07084 -0.01805 -0.08164 -0.02546 C -0.08776 -0.0294 -0.09388 -0.0331 -0.09987 -0.0375 C -0.10521 -0.0412 -0.11042 -0.04606 -0.11576 -0.04954 C -0.13946 -0.06458 -0.12526 -0.04884 -0.14987 -0.07384 C -0.15469 -0.0787 -0.15925 -0.08403 -0.16355 -0.09005 C -0.17292 -0.10301 -0.18047 -0.11991 -0.19076 -0.13032 C -0.19948 -0.13935 -0.24154 -0.18032 -0.24987 -0.19514 C -0.25808 -0.20972 -0.26055 -0.21528 -0.27032 -0.22731 C -0.27396 -0.23194 -0.27826 -0.23472 -0.28164 -0.23958 C -0.2931 -0.25579 -0.29271 -0.26134 -0.30209 -0.27986 C -0.30573 -0.28704 -0.30951 -0.29375 -0.31355 -0.30023 C -0.32513 -0.31875 -0.32539 -0.3125 -0.33399 -0.33657 C -0.34922 -0.37917 -0.33164 -0.34444 -0.34987 -0.37685 C -0.35144 -0.38634 -0.35274 -0.39583 -0.35443 -0.40509 C -0.35586 -0.41343 -0.35795 -0.42106 -0.35899 -0.4294 C -0.36784 -0.49768 -0.3543 -0.4206 -0.36576 -0.48194 C -0.36654 -0.49282 -0.36693 -0.5037 -0.3681 -0.51435 C -0.36914 -0.52523 -0.37175 -0.53565 -0.37266 -0.54653 C -0.37409 -0.56528 -0.37409 -0.58426 -0.37487 -0.60324 C -0.37435 -0.62222 -0.37722 -0.73218 -0.36576 -0.78102 C -0.36407 -0.78819 -0.3612 -0.79444 -0.35899 -0.80116 C -0.35743 -0.81204 -0.3569 -0.82338 -0.35443 -0.83356 C -0.35365 -0.83657 -0.33972 -0.87986 -0.33399 -0.89005 C -0.32552 -0.90509 -0.3155 -0.91458 -0.30443 -0.92245 C -0.30065 -0.925 -0.29688 -0.92824 -0.2931 -0.93055 C -0.28243 -0.9368 -0.27279 -0.93657 -0.2612 -0.93866 C -0.23243 -0.93727 -0.20365 -0.93796 -0.17487 -0.93449 C -0.1694 -0.9338 -0.16407 -0.92986 -0.15899 -0.92639 C -0.1431 -0.91574 -0.12683 -0.90532 -0.11355 -0.88611 C -0.09792 -0.86319 -0.1056 -0.86944 -0.0931 -0.84167 C -0.09037 -0.83565 -0.08698 -0.83079 -0.08399 -0.82546 C -0.08243 -0.81875 -0.08086 -0.81204 -0.07943 -0.80532 C -0.07865 -0.80116 -0.078 -0.79699 -0.07722 -0.79305 C -0.07579 -0.78634 -0.07409 -0.77963 -0.07266 -0.77292 C -0.07344 -0.75741 -0.07266 -0.69768 -0.08164 -0.67199 C -0.08347 -0.66713 -0.0862 -0.66389 -0.08855 -0.65972 C -0.08933 -0.65579 -0.08959 -0.65139 -0.09076 -0.64768 C -0.09349 -0.63981 -0.09844 -0.63704 -0.10222 -0.63148 C -0.11133 -0.61782 -0.10677 -0.61898 -0.1181 -0.60718 C -0.12396 -0.60116 -0.13021 -0.59653 -0.1362 -0.59097 C -0.13933 -0.58843 -0.14206 -0.58426 -0.14532 -0.58287 L -0.15664 -0.57893 C -0.18243 -0.58032 -0.20834 -0.57963 -0.23399 -0.58287 C -0.23815 -0.58356 -0.25456 -0.5963 -0.25899 -0.59907 C -0.27422 -0.60903 -0.27058 -0.60671 -0.2862 -0.61134 C -0.29076 -0.61389 -0.29545 -0.6162 -0.29987 -0.61944 C -0.303 -0.62153 -0.30573 -0.62546 -0.30899 -0.62755 C -0.31263 -0.62963 -0.31654 -0.63009 -0.32032 -0.63148 C -0.32331 -0.63426 -0.32631 -0.63704 -0.32943 -0.63958 C -0.33321 -0.64259 -0.33724 -0.64421 -0.34076 -0.64768 C -0.34414 -0.65093 -0.34649 -0.65671 -0.34987 -0.65972 C -0.35717 -0.6662 -0.37266 -0.67593 -0.37266 -0.67593 C -0.37565 -0.68125 -0.37852 -0.68704 -0.38164 -0.69213 C -0.3974 -0.7169 -0.38946 -0.69907 -0.40443 -0.72847 C -0.41342 -0.74606 -0.41693 -0.75787 -0.42709 -0.77292 C -0.44427 -0.79792 -0.43789 -0.7787 -0.45209 -0.80926 C -0.45964 -0.82546 -0.47227 -0.86134 -0.47709 -0.87801 C -0.48138 -0.89236 -0.48438 -0.90787 -0.48855 -0.92245 C -0.49271 -0.9375 -0.49766 -0.95208 -0.50209 -0.9669 C -0.51355 -1.13981 -0.49818 -0.92407 -0.51576 -1.11227 C -0.51862 -1.14305 -0.52032 -1.1743 -0.52253 -1.20509 C -0.5211 -1.26574 -0.52019 -1.32639 -0.5181 -1.3868 C -0.51719 -1.41111 -0.51355 -1.45972 -0.51355 -1.45972 " pathEditMode="relative" ptsTypes="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Custom 30">
      <a:dk1>
        <a:srgbClr val="000000"/>
      </a:dk1>
      <a:lt1>
        <a:srgbClr val="FFFFFF"/>
      </a:lt1>
      <a:dk2>
        <a:srgbClr val="264653"/>
      </a:dk2>
      <a:lt2>
        <a:srgbClr val="E7E6E6"/>
      </a:lt2>
      <a:accent1>
        <a:srgbClr val="F3EBE8"/>
      </a:accent1>
      <a:accent2>
        <a:srgbClr val="E9C369"/>
      </a:accent2>
      <a:accent3>
        <a:srgbClr val="2A9D8F"/>
      </a:accent3>
      <a:accent4>
        <a:srgbClr val="F3D6CD"/>
      </a:accent4>
      <a:accent5>
        <a:srgbClr val="F3EBE8"/>
      </a:accent5>
      <a:accent6>
        <a:srgbClr val="60717C"/>
      </a:accent6>
      <a:hlink>
        <a:srgbClr val="828683"/>
      </a:hlink>
      <a:folHlink>
        <a:srgbClr val="D08A5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rn-Angles_Win32_CP_v10" id="{707DF2F6-B7C4-4516-8376-5DC5FD908109}" vid="{0AB4C37F-EF9B-49F3-A31D-59C53080E25B}"/>
    </a:ext>
  </a:extLst>
</a:theme>
</file>

<file path=ppt/theme/theme2.xml><?xml version="1.0" encoding="utf-8"?>
<a:theme xmlns:a="http://schemas.openxmlformats.org/drawingml/2006/main" name="1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6E12E80-39A1-42E4-9CA9-99C9A2EE0C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0612C0-7A0D-4816-8D4F-4489994836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94E911-F6B6-48CD-8738-CF1ACCB2FAF9}">
  <ds:schemaRefs>
    <ds:schemaRef ds:uri="http://purl.org/dc/terms/"/>
    <ds:schemaRef ds:uri="http://schemas.microsoft.com/office/2006/metadata/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71af3243-3dd4-4a8d-8c0d-dd76da1f02a5"/>
    <ds:schemaRef ds:uri="230e9df3-be65-4c73-a93b-d1236ebd677e"/>
    <ds:schemaRef ds:uri="http://schemas.microsoft.com/sharepoint/v3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212</Words>
  <Application>Microsoft Office PowerPoint</Application>
  <PresentationFormat>شاشة عريضة</PresentationFormat>
  <Paragraphs>64</Paragraphs>
  <Slides>28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28</vt:i4>
      </vt:variant>
    </vt:vector>
  </HeadingPairs>
  <TitlesOfParts>
    <vt:vector size="43" baseType="lpstr">
      <vt:lpstr>Meiryo</vt:lpstr>
      <vt:lpstr>A Soraya</vt:lpstr>
      <vt:lpstr>Afsaneh Font</vt:lpstr>
      <vt:lpstr>Arial</vt:lpstr>
      <vt:lpstr>Calibri</vt:lpstr>
      <vt:lpstr>Calibri Light</vt:lpstr>
      <vt:lpstr>FF Hekaya Light</vt:lpstr>
      <vt:lpstr>Gill Sans MT</vt:lpstr>
      <vt:lpstr>Karla</vt:lpstr>
      <vt:lpstr>Sakkal Majalla</vt:lpstr>
      <vt:lpstr>Office Theme</vt:lpstr>
      <vt:lpstr>1_Office Theme</vt:lpstr>
      <vt:lpstr>3_Office Theme</vt:lpstr>
      <vt:lpstr>4_Office Theme</vt:lpstr>
      <vt:lpstr>نسق Office</vt:lpstr>
      <vt:lpstr>(8-3): الزاوية الخارجة للمثلث  - الحصة الأولى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2022-08-22T03:54:29Z</dcterms:created>
  <dcterms:modified xsi:type="dcterms:W3CDTF">2023-05-30T16:28:26Z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